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14"/>
  </p:notesMasterIdLst>
  <p:sldIdLst>
    <p:sldId id="270" r:id="rId5"/>
    <p:sldId id="295" r:id="rId6"/>
    <p:sldId id="281" r:id="rId7"/>
    <p:sldId id="292" r:id="rId8"/>
    <p:sldId id="297" r:id="rId9"/>
    <p:sldId id="298" r:id="rId10"/>
    <p:sldId id="279" r:id="rId11"/>
    <p:sldId id="299" r:id="rId12"/>
    <p:sldId id="304" r:id="rId13"/>
  </p:sldIdLst>
  <p:sldSz cx="12192000" cy="6858000"/>
  <p:notesSz cx="6858000" cy="9144000"/>
  <p:embeddedFontLst>
    <p:embeddedFont>
      <p:font typeface="Segoe UI" panose="020B0502040204020203" pitchFamily="34" charset="0"/>
      <p:regular r:id="rId15"/>
      <p:bold r:id="rId16"/>
      <p:italic r:id="rId17"/>
      <p:boldItalic r:id="rId18"/>
    </p:embeddedFont>
    <p:embeddedFont>
      <p:font typeface="Work Sans" pitchFamily="2" charset="0"/>
      <p:regular r:id="rId19"/>
      <p:bold r:id="rId20"/>
      <p:italic r:id="rId21"/>
      <p:boldItalic r:id="rId22"/>
    </p:embeddedFont>
    <p:embeddedFont>
      <p:font typeface="Work Sans Bold" charset="0"/>
      <p:bold r:id="rId23"/>
    </p:embeddedFont>
    <p:embeddedFont>
      <p:font typeface="Work Sans Light" pitchFamily="2" charset="0"/>
      <p:regular r:id="rId24"/>
      <p:italic r:id="rId25"/>
    </p:embeddedFont>
    <p:embeddedFont>
      <p:font typeface="Work Sans Regular" charset="0"/>
      <p:regular r:id="rId26"/>
    </p:embeddedFont>
    <p:embeddedFont>
      <p:font typeface="Work Sans SemiBold" pitchFamily="2" charset="0"/>
      <p:bold r:id="rId27"/>
      <p:boldItalic r:id="rId28"/>
    </p:embeddedFont>
  </p:embeddedFontLst>
  <p:defaultText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Main slides" id="{76733372-74A2-447F-89A0-2453E6AA2765}">
          <p14:sldIdLst>
            <p14:sldId id="270"/>
            <p14:sldId id="295"/>
            <p14:sldId id="281"/>
            <p14:sldId id="292"/>
            <p14:sldId id="297"/>
            <p14:sldId id="298"/>
            <p14:sldId id="279"/>
            <p14:sldId id="299"/>
            <p14:sldId id="304"/>
          </p14:sldIdLst>
        </p14:section>
        <p14:section name="Additional slides" id="{473C1C28-3E15-45E6-9EA1-5E636ADFB699}">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D162C"/>
    <a:srgbClr val="646363"/>
    <a:srgbClr val="000000"/>
    <a:srgbClr val="FFFFFF"/>
    <a:srgbClr val="911123"/>
    <a:srgbClr val="990000"/>
    <a:srgbClr val="A51328"/>
    <a:srgbClr val="F2F2F2"/>
    <a:srgbClr val="9D9D9D"/>
    <a:srgbClr val="C6C6C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4888B6-93A1-7605-FF9A-9BCBD8B40F96}" v="46" dt="2024-09-23T21:09:00.18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5036" autoAdjust="0"/>
  </p:normalViewPr>
  <p:slideViewPr>
    <p:cSldViewPr snapToGrid="0">
      <p:cViewPr varScale="1">
        <p:scale>
          <a:sx n="63" d="100"/>
          <a:sy n="63" d="100"/>
        </p:scale>
        <p:origin x="780"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font" Target="fonts/font4.fntdata"/><Relationship Id="rId26" Type="http://schemas.openxmlformats.org/officeDocument/2006/relationships/font" Target="fonts/font12.fntdata"/><Relationship Id="rId3" Type="http://schemas.openxmlformats.org/officeDocument/2006/relationships/customXml" Target="../customXml/item3.xml"/><Relationship Id="rId21" Type="http://schemas.openxmlformats.org/officeDocument/2006/relationships/font" Target="fonts/font7.fntdata"/><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font" Target="fonts/font3.fntdata"/><Relationship Id="rId25" Type="http://schemas.openxmlformats.org/officeDocument/2006/relationships/font" Target="fonts/font11.fntdata"/><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font" Target="fonts/font2.fntdata"/><Relationship Id="rId20" Type="http://schemas.openxmlformats.org/officeDocument/2006/relationships/font" Target="fonts/font6.fntdata"/><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10.fntdata"/><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font" Target="fonts/font14.fntdata"/><Relationship Id="rId10" Type="http://schemas.openxmlformats.org/officeDocument/2006/relationships/slide" Target="slides/slide6.xml"/><Relationship Id="rId19" Type="http://schemas.openxmlformats.org/officeDocument/2006/relationships/font" Target="fonts/font5.fntdata"/><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 Id="rId22" Type="http://schemas.openxmlformats.org/officeDocument/2006/relationships/font" Target="fonts/font8.fntdata"/><Relationship Id="rId27" Type="http://schemas.openxmlformats.org/officeDocument/2006/relationships/font" Target="fonts/font13.fntdata"/><Relationship Id="rId30" Type="http://schemas.openxmlformats.org/officeDocument/2006/relationships/viewProps" Target="viewProp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falda Infante" userId="S::mafalda.infante@unitenetwork.org::e50a2830-1df2-40d6-9de9-f3acb006513b" providerId="AD" clId="Web-{26253D5E-3FF4-9EB4-A322-835391FD01E8}"/>
    <pc:docChg chg="modSld">
      <pc:chgData name="Mafalda Infante" userId="S::mafalda.infante@unitenetwork.org::e50a2830-1df2-40d6-9de9-f3acb006513b" providerId="AD" clId="Web-{26253D5E-3FF4-9EB4-A322-835391FD01E8}" dt="2023-04-11T13:09:39.788" v="7"/>
      <pc:docMkLst>
        <pc:docMk/>
      </pc:docMkLst>
      <pc:sldChg chg="addSp delSp modSp">
        <pc:chgData name="Mafalda Infante" userId="S::mafalda.infante@unitenetwork.org::e50a2830-1df2-40d6-9de9-f3acb006513b" providerId="AD" clId="Web-{26253D5E-3FF4-9EB4-A322-835391FD01E8}" dt="2023-04-11T13:09:39.788" v="7"/>
        <pc:sldMkLst>
          <pc:docMk/>
          <pc:sldMk cId="830589227" sldId="270"/>
        </pc:sldMkLst>
        <pc:spChg chg="add del">
          <ac:chgData name="Mafalda Infante" userId="S::mafalda.infante@unitenetwork.org::e50a2830-1df2-40d6-9de9-f3acb006513b" providerId="AD" clId="Web-{26253D5E-3FF4-9EB4-A322-835391FD01E8}" dt="2023-04-11T13:09:39.788" v="7"/>
          <ac:spMkLst>
            <pc:docMk/>
            <pc:sldMk cId="830589227" sldId="270"/>
            <ac:spMk id="8" creationId="{CFD285D6-7054-C18F-3724-75FBD01AD19C}"/>
          </ac:spMkLst>
        </pc:spChg>
        <pc:picChg chg="mod">
          <ac:chgData name="Mafalda Infante" userId="S::mafalda.infante@unitenetwork.org::e50a2830-1df2-40d6-9de9-f3acb006513b" providerId="AD" clId="Web-{26253D5E-3FF4-9EB4-A322-835391FD01E8}" dt="2023-04-11T13:09:28.475" v="6" actId="1076"/>
          <ac:picMkLst>
            <pc:docMk/>
            <pc:sldMk cId="830589227" sldId="270"/>
            <ac:picMk id="12" creationId="{0A5B4B14-71BB-3B72-F1E6-48E9FB650A93}"/>
          </ac:picMkLst>
        </pc:picChg>
      </pc:sldChg>
    </pc:docChg>
  </pc:docChgLst>
  <pc:docChgLst>
    <pc:chgData name="Andreia Paisana" userId="70c8f5af-6029-41a6-bc51-dd81c83610d9" providerId="ADAL" clId="{AD1912C5-65EB-42C7-B0FB-CAB6AFB5FCE9}"/>
    <pc:docChg chg="undo custSel addSld delSld modSld sldOrd modSection">
      <pc:chgData name="Andreia Paisana" userId="70c8f5af-6029-41a6-bc51-dd81c83610d9" providerId="ADAL" clId="{AD1912C5-65EB-42C7-B0FB-CAB6AFB5FCE9}" dt="2024-03-20T18:10:31.467" v="476"/>
      <pc:docMkLst>
        <pc:docMk/>
      </pc:docMkLst>
      <pc:sldChg chg="modSp del mod">
        <pc:chgData name="Andreia Paisana" userId="70c8f5af-6029-41a6-bc51-dd81c83610d9" providerId="ADAL" clId="{AD1912C5-65EB-42C7-B0FB-CAB6AFB5FCE9}" dt="2024-03-20T18:03:01.401" v="391" actId="47"/>
        <pc:sldMkLst>
          <pc:docMk/>
          <pc:sldMk cId="2064587625" sldId="267"/>
        </pc:sldMkLst>
        <pc:picChg chg="mod">
          <ac:chgData name="Andreia Paisana" userId="70c8f5af-6029-41a6-bc51-dd81c83610d9" providerId="ADAL" clId="{AD1912C5-65EB-42C7-B0FB-CAB6AFB5FCE9}" dt="2023-10-11T16:23:53.655" v="10" actId="1076"/>
          <ac:picMkLst>
            <pc:docMk/>
            <pc:sldMk cId="2064587625" sldId="267"/>
            <ac:picMk id="17" creationId="{98AEBC2C-B1A8-5BA6-29C8-D0D2E43324A6}"/>
          </ac:picMkLst>
        </pc:picChg>
      </pc:sldChg>
      <pc:sldChg chg="modSp mod">
        <pc:chgData name="Andreia Paisana" userId="70c8f5af-6029-41a6-bc51-dd81c83610d9" providerId="ADAL" clId="{AD1912C5-65EB-42C7-B0FB-CAB6AFB5FCE9}" dt="2023-11-28T12:14:17.796" v="23" actId="207"/>
        <pc:sldMkLst>
          <pc:docMk/>
          <pc:sldMk cId="2096831300" sldId="268"/>
        </pc:sldMkLst>
        <pc:spChg chg="mod">
          <ac:chgData name="Andreia Paisana" userId="70c8f5af-6029-41a6-bc51-dd81c83610d9" providerId="ADAL" clId="{AD1912C5-65EB-42C7-B0FB-CAB6AFB5FCE9}" dt="2023-11-28T12:14:17.796" v="23" actId="207"/>
          <ac:spMkLst>
            <pc:docMk/>
            <pc:sldMk cId="2096831300" sldId="268"/>
            <ac:spMk id="58" creationId="{0B67396E-827D-ADC3-033F-ECB6D3490851}"/>
          </ac:spMkLst>
        </pc:spChg>
      </pc:sldChg>
      <pc:sldChg chg="modSp mod">
        <pc:chgData name="Andreia Paisana" userId="70c8f5af-6029-41a6-bc51-dd81c83610d9" providerId="ADAL" clId="{AD1912C5-65EB-42C7-B0FB-CAB6AFB5FCE9}" dt="2023-11-28T12:13:38.819" v="15" actId="207"/>
        <pc:sldMkLst>
          <pc:docMk/>
          <pc:sldMk cId="830589227" sldId="270"/>
        </pc:sldMkLst>
        <pc:spChg chg="mod">
          <ac:chgData name="Andreia Paisana" userId="70c8f5af-6029-41a6-bc51-dd81c83610d9" providerId="ADAL" clId="{AD1912C5-65EB-42C7-B0FB-CAB6AFB5FCE9}" dt="2023-11-28T12:13:38.819" v="15" actId="207"/>
          <ac:spMkLst>
            <pc:docMk/>
            <pc:sldMk cId="830589227" sldId="270"/>
            <ac:spMk id="6" creationId="{ABD1164D-DC40-155C-3E87-E1E4CFB5AAFE}"/>
          </ac:spMkLst>
        </pc:spChg>
      </pc:sldChg>
      <pc:sldChg chg="modSp mod">
        <pc:chgData name="Andreia Paisana" userId="70c8f5af-6029-41a6-bc51-dd81c83610d9" providerId="ADAL" clId="{AD1912C5-65EB-42C7-B0FB-CAB6AFB5FCE9}" dt="2023-11-28T12:14:14.429" v="22" actId="207"/>
        <pc:sldMkLst>
          <pc:docMk/>
          <pc:sldMk cId="3892099783" sldId="273"/>
        </pc:sldMkLst>
        <pc:spChg chg="mod">
          <ac:chgData name="Andreia Paisana" userId="70c8f5af-6029-41a6-bc51-dd81c83610d9" providerId="ADAL" clId="{AD1912C5-65EB-42C7-B0FB-CAB6AFB5FCE9}" dt="2023-11-28T12:14:14.429" v="22" actId="207"/>
          <ac:spMkLst>
            <pc:docMk/>
            <pc:sldMk cId="3892099783" sldId="273"/>
            <ac:spMk id="42" creationId="{28C67E86-E33B-BBEC-6A09-04F95D13CC18}"/>
          </ac:spMkLst>
        </pc:spChg>
      </pc:sldChg>
      <pc:sldChg chg="add del mod ord modShow">
        <pc:chgData name="Andreia Paisana" userId="70c8f5af-6029-41a6-bc51-dd81c83610d9" providerId="ADAL" clId="{AD1912C5-65EB-42C7-B0FB-CAB6AFB5FCE9}" dt="2024-03-20T17:48:05.857" v="222" actId="47"/>
        <pc:sldMkLst>
          <pc:docMk/>
          <pc:sldMk cId="1825206070" sldId="275"/>
        </pc:sldMkLst>
      </pc:sldChg>
      <pc:sldChg chg="addSp delSp modSp mod">
        <pc:chgData name="Andreia Paisana" userId="70c8f5af-6029-41a6-bc51-dd81c83610d9" providerId="ADAL" clId="{AD1912C5-65EB-42C7-B0FB-CAB6AFB5FCE9}" dt="2024-03-20T17:55:42.333" v="345" actId="20577"/>
        <pc:sldMkLst>
          <pc:docMk/>
          <pc:sldMk cId="71420558" sldId="277"/>
        </pc:sldMkLst>
        <pc:spChg chg="mod">
          <ac:chgData name="Andreia Paisana" userId="70c8f5af-6029-41a6-bc51-dd81c83610d9" providerId="ADAL" clId="{AD1912C5-65EB-42C7-B0FB-CAB6AFB5FCE9}" dt="2023-11-28T12:21:17.565" v="186" actId="1076"/>
          <ac:spMkLst>
            <pc:docMk/>
            <pc:sldMk cId="71420558" sldId="277"/>
            <ac:spMk id="2" creationId="{EF7618D6-47E4-690B-B2B4-291B920CC774}"/>
          </ac:spMkLst>
        </pc:spChg>
        <pc:spChg chg="mod">
          <ac:chgData name="Andreia Paisana" userId="70c8f5af-6029-41a6-bc51-dd81c83610d9" providerId="ADAL" clId="{AD1912C5-65EB-42C7-B0FB-CAB6AFB5FCE9}" dt="2023-11-28T12:21:17.565" v="186" actId="1076"/>
          <ac:spMkLst>
            <pc:docMk/>
            <pc:sldMk cId="71420558" sldId="277"/>
            <ac:spMk id="3" creationId="{CB8EAF58-256A-BEEB-E92A-335DAFF560B4}"/>
          </ac:spMkLst>
        </pc:spChg>
        <pc:spChg chg="del mod">
          <ac:chgData name="Andreia Paisana" userId="70c8f5af-6029-41a6-bc51-dd81c83610d9" providerId="ADAL" clId="{AD1912C5-65EB-42C7-B0FB-CAB6AFB5FCE9}" dt="2023-11-28T12:14:35.602" v="28" actId="478"/>
          <ac:spMkLst>
            <pc:docMk/>
            <pc:sldMk cId="71420558" sldId="277"/>
            <ac:spMk id="4" creationId="{37C4157D-2BE3-1FDA-D942-CC651965F626}"/>
          </ac:spMkLst>
        </pc:spChg>
        <pc:spChg chg="mod">
          <ac:chgData name="Andreia Paisana" userId="70c8f5af-6029-41a6-bc51-dd81c83610d9" providerId="ADAL" clId="{AD1912C5-65EB-42C7-B0FB-CAB6AFB5FCE9}" dt="2023-11-28T12:21:17.565" v="186" actId="1076"/>
          <ac:spMkLst>
            <pc:docMk/>
            <pc:sldMk cId="71420558" sldId="277"/>
            <ac:spMk id="5" creationId="{4E438D66-98F1-F484-3E75-3D1D3AB302AF}"/>
          </ac:spMkLst>
        </pc:spChg>
        <pc:spChg chg="mod">
          <ac:chgData name="Andreia Paisana" userId="70c8f5af-6029-41a6-bc51-dd81c83610d9" providerId="ADAL" clId="{AD1912C5-65EB-42C7-B0FB-CAB6AFB5FCE9}" dt="2023-11-28T12:21:17.565" v="186" actId="1076"/>
          <ac:spMkLst>
            <pc:docMk/>
            <pc:sldMk cId="71420558" sldId="277"/>
            <ac:spMk id="6" creationId="{BA5F761A-8A61-5DB7-32DC-ED27A5842D23}"/>
          </ac:spMkLst>
        </pc:spChg>
        <pc:spChg chg="mod">
          <ac:chgData name="Andreia Paisana" userId="70c8f5af-6029-41a6-bc51-dd81c83610d9" providerId="ADAL" clId="{AD1912C5-65EB-42C7-B0FB-CAB6AFB5FCE9}" dt="2023-11-28T12:21:17.565" v="186" actId="1076"/>
          <ac:spMkLst>
            <pc:docMk/>
            <pc:sldMk cId="71420558" sldId="277"/>
            <ac:spMk id="7" creationId="{250FA089-6C5D-137A-485B-8E7E5D3145C1}"/>
          </ac:spMkLst>
        </pc:spChg>
        <pc:spChg chg="mod">
          <ac:chgData name="Andreia Paisana" userId="70c8f5af-6029-41a6-bc51-dd81c83610d9" providerId="ADAL" clId="{AD1912C5-65EB-42C7-B0FB-CAB6AFB5FCE9}" dt="2023-11-28T12:21:17.565" v="186" actId="1076"/>
          <ac:spMkLst>
            <pc:docMk/>
            <pc:sldMk cId="71420558" sldId="277"/>
            <ac:spMk id="8" creationId="{C1514411-23B8-DD06-1361-A4E6660E0D0D}"/>
          </ac:spMkLst>
        </pc:spChg>
        <pc:spChg chg="add mod">
          <ac:chgData name="Andreia Paisana" userId="70c8f5af-6029-41a6-bc51-dd81c83610d9" providerId="ADAL" clId="{AD1912C5-65EB-42C7-B0FB-CAB6AFB5FCE9}" dt="2023-11-28T12:21:17.565" v="186" actId="1076"/>
          <ac:spMkLst>
            <pc:docMk/>
            <pc:sldMk cId="71420558" sldId="277"/>
            <ac:spMk id="9" creationId="{5CFB97C4-561C-F541-18DF-A70BF71C18E4}"/>
          </ac:spMkLst>
        </pc:spChg>
        <pc:spChg chg="add mod">
          <ac:chgData name="Andreia Paisana" userId="70c8f5af-6029-41a6-bc51-dd81c83610d9" providerId="ADAL" clId="{AD1912C5-65EB-42C7-B0FB-CAB6AFB5FCE9}" dt="2023-11-28T12:21:17.565" v="186" actId="1076"/>
          <ac:spMkLst>
            <pc:docMk/>
            <pc:sldMk cId="71420558" sldId="277"/>
            <ac:spMk id="10" creationId="{EFE9D90E-6ABE-7CC2-4C25-F396BC246E5A}"/>
          </ac:spMkLst>
        </pc:spChg>
        <pc:spChg chg="add mod">
          <ac:chgData name="Andreia Paisana" userId="70c8f5af-6029-41a6-bc51-dd81c83610d9" providerId="ADAL" clId="{AD1912C5-65EB-42C7-B0FB-CAB6AFB5FCE9}" dt="2023-11-28T12:21:17.565" v="186" actId="1076"/>
          <ac:spMkLst>
            <pc:docMk/>
            <pc:sldMk cId="71420558" sldId="277"/>
            <ac:spMk id="12" creationId="{A7CBFC8A-3BC1-C4FD-490E-078BDBE79F72}"/>
          </ac:spMkLst>
        </pc:spChg>
        <pc:spChg chg="mod">
          <ac:chgData name="Andreia Paisana" userId="70c8f5af-6029-41a6-bc51-dd81c83610d9" providerId="ADAL" clId="{AD1912C5-65EB-42C7-B0FB-CAB6AFB5FCE9}" dt="2024-03-20T17:55:42.333" v="345" actId="20577"/>
          <ac:spMkLst>
            <pc:docMk/>
            <pc:sldMk cId="71420558" sldId="277"/>
            <ac:spMk id="36" creationId="{4D3F8F12-5E71-67C3-15DA-E72C800A389A}"/>
          </ac:spMkLst>
        </pc:spChg>
        <pc:spChg chg="mod">
          <ac:chgData name="Andreia Paisana" userId="70c8f5af-6029-41a6-bc51-dd81c83610d9" providerId="ADAL" clId="{AD1912C5-65EB-42C7-B0FB-CAB6AFB5FCE9}" dt="2023-11-28T12:21:17.565" v="186" actId="1076"/>
          <ac:spMkLst>
            <pc:docMk/>
            <pc:sldMk cId="71420558" sldId="277"/>
            <ac:spMk id="37" creationId="{100A7A92-E464-1C90-896B-E1343D606952}"/>
          </ac:spMkLst>
        </pc:spChg>
        <pc:spChg chg="mod">
          <ac:chgData name="Andreia Paisana" userId="70c8f5af-6029-41a6-bc51-dd81c83610d9" providerId="ADAL" clId="{AD1912C5-65EB-42C7-B0FB-CAB6AFB5FCE9}" dt="2023-11-28T12:21:17.565" v="186" actId="1076"/>
          <ac:spMkLst>
            <pc:docMk/>
            <pc:sldMk cId="71420558" sldId="277"/>
            <ac:spMk id="40" creationId="{B32A0577-3CB5-F4E4-16AC-2F7B97944803}"/>
          </ac:spMkLst>
        </pc:spChg>
        <pc:spChg chg="mod">
          <ac:chgData name="Andreia Paisana" userId="70c8f5af-6029-41a6-bc51-dd81c83610d9" providerId="ADAL" clId="{AD1912C5-65EB-42C7-B0FB-CAB6AFB5FCE9}" dt="2023-11-28T12:21:17.565" v="186" actId="1076"/>
          <ac:spMkLst>
            <pc:docMk/>
            <pc:sldMk cId="71420558" sldId="277"/>
            <ac:spMk id="46" creationId="{93E8CE46-614D-ADA5-6D1B-43C8E734071D}"/>
          </ac:spMkLst>
        </pc:spChg>
        <pc:spChg chg="mod">
          <ac:chgData name="Andreia Paisana" userId="70c8f5af-6029-41a6-bc51-dd81c83610d9" providerId="ADAL" clId="{AD1912C5-65EB-42C7-B0FB-CAB6AFB5FCE9}" dt="2023-11-28T12:16:38.451" v="84" actId="1076"/>
          <ac:spMkLst>
            <pc:docMk/>
            <pc:sldMk cId="71420558" sldId="277"/>
            <ac:spMk id="59" creationId="{4CB8A203-CE57-C6C1-DE22-068075B738A7}"/>
          </ac:spMkLst>
        </pc:spChg>
      </pc:sldChg>
      <pc:sldChg chg="modSp del mod">
        <pc:chgData name="Andreia Paisana" userId="70c8f5af-6029-41a6-bc51-dd81c83610d9" providerId="ADAL" clId="{AD1912C5-65EB-42C7-B0FB-CAB6AFB5FCE9}" dt="2024-03-20T17:45:50.609" v="202" actId="47"/>
        <pc:sldMkLst>
          <pc:docMk/>
          <pc:sldMk cId="2050419305" sldId="278"/>
        </pc:sldMkLst>
        <pc:spChg chg="mod">
          <ac:chgData name="Andreia Paisana" userId="70c8f5af-6029-41a6-bc51-dd81c83610d9" providerId="ADAL" clId="{AD1912C5-65EB-42C7-B0FB-CAB6AFB5FCE9}" dt="2023-11-28T12:13:45.689" v="16" actId="207"/>
          <ac:spMkLst>
            <pc:docMk/>
            <pc:sldMk cId="2050419305" sldId="278"/>
            <ac:spMk id="44" creationId="{212B8BA0-7F9E-2665-857E-5F60FFAEC6EE}"/>
          </ac:spMkLst>
        </pc:spChg>
      </pc:sldChg>
      <pc:sldChg chg="modSp add del mod ord">
        <pc:chgData name="Andreia Paisana" userId="70c8f5af-6029-41a6-bc51-dd81c83610d9" providerId="ADAL" clId="{AD1912C5-65EB-42C7-B0FB-CAB6AFB5FCE9}" dt="2024-01-30T11:46:21.460" v="196" actId="47"/>
        <pc:sldMkLst>
          <pc:docMk/>
          <pc:sldMk cId="2692206108" sldId="279"/>
        </pc:sldMkLst>
        <pc:spChg chg="mod">
          <ac:chgData name="Andreia Paisana" userId="70c8f5af-6029-41a6-bc51-dd81c83610d9" providerId="ADAL" clId="{AD1912C5-65EB-42C7-B0FB-CAB6AFB5FCE9}" dt="2024-01-30T11:46:05.136" v="194" actId="554"/>
          <ac:spMkLst>
            <pc:docMk/>
            <pc:sldMk cId="2692206108" sldId="279"/>
            <ac:spMk id="2" creationId="{8AB388B0-9527-9633-D05C-4526FFC2614E}"/>
          </ac:spMkLst>
        </pc:spChg>
        <pc:spChg chg="mod">
          <ac:chgData name="Andreia Paisana" userId="70c8f5af-6029-41a6-bc51-dd81c83610d9" providerId="ADAL" clId="{AD1912C5-65EB-42C7-B0FB-CAB6AFB5FCE9}" dt="2024-01-30T11:46:05.136" v="194" actId="554"/>
          <ac:spMkLst>
            <pc:docMk/>
            <pc:sldMk cId="2692206108" sldId="279"/>
            <ac:spMk id="5" creationId="{D3D96F32-6F62-0A05-93E7-FDC7A12B1D26}"/>
          </ac:spMkLst>
        </pc:spChg>
        <pc:spChg chg="mod">
          <ac:chgData name="Andreia Paisana" userId="70c8f5af-6029-41a6-bc51-dd81c83610d9" providerId="ADAL" clId="{AD1912C5-65EB-42C7-B0FB-CAB6AFB5FCE9}" dt="2024-01-30T11:46:05.136" v="194" actId="554"/>
          <ac:spMkLst>
            <pc:docMk/>
            <pc:sldMk cId="2692206108" sldId="279"/>
            <ac:spMk id="8" creationId="{E0B001AD-1651-962E-8784-118953FA117F}"/>
          </ac:spMkLst>
        </pc:spChg>
        <pc:spChg chg="mod">
          <ac:chgData name="Andreia Paisana" userId="70c8f5af-6029-41a6-bc51-dd81c83610d9" providerId="ADAL" clId="{AD1912C5-65EB-42C7-B0FB-CAB6AFB5FCE9}" dt="2024-01-30T11:46:05.136" v="194" actId="554"/>
          <ac:spMkLst>
            <pc:docMk/>
            <pc:sldMk cId="2692206108" sldId="279"/>
            <ac:spMk id="9" creationId="{7F0EDE44-A219-8B44-49E5-3D693A6D57F9}"/>
          </ac:spMkLst>
        </pc:spChg>
        <pc:picChg chg="mod">
          <ac:chgData name="Andreia Paisana" userId="70c8f5af-6029-41a6-bc51-dd81c83610d9" providerId="ADAL" clId="{AD1912C5-65EB-42C7-B0FB-CAB6AFB5FCE9}" dt="2024-01-30T11:46:05.136" v="194" actId="554"/>
          <ac:picMkLst>
            <pc:docMk/>
            <pc:sldMk cId="2692206108" sldId="279"/>
            <ac:picMk id="4" creationId="{80172D5D-9DAF-C2BE-7652-91CBD921F3B2}"/>
          </ac:picMkLst>
        </pc:picChg>
        <pc:picChg chg="mod">
          <ac:chgData name="Andreia Paisana" userId="70c8f5af-6029-41a6-bc51-dd81c83610d9" providerId="ADAL" clId="{AD1912C5-65EB-42C7-B0FB-CAB6AFB5FCE9}" dt="2024-01-30T11:46:05.136" v="194" actId="554"/>
          <ac:picMkLst>
            <pc:docMk/>
            <pc:sldMk cId="2692206108" sldId="279"/>
            <ac:picMk id="35" creationId="{68C1A4A4-093A-6EA5-2FA1-2247612422F8}"/>
          </ac:picMkLst>
        </pc:picChg>
        <pc:picChg chg="mod">
          <ac:chgData name="Andreia Paisana" userId="70c8f5af-6029-41a6-bc51-dd81c83610d9" providerId="ADAL" clId="{AD1912C5-65EB-42C7-B0FB-CAB6AFB5FCE9}" dt="2024-01-30T11:46:05.136" v="194" actId="554"/>
          <ac:picMkLst>
            <pc:docMk/>
            <pc:sldMk cId="2692206108" sldId="279"/>
            <ac:picMk id="39" creationId="{5171149C-4119-1C7A-5F4F-017E22151C6E}"/>
          </ac:picMkLst>
        </pc:picChg>
        <pc:picChg chg="mod">
          <ac:chgData name="Andreia Paisana" userId="70c8f5af-6029-41a6-bc51-dd81c83610d9" providerId="ADAL" clId="{AD1912C5-65EB-42C7-B0FB-CAB6AFB5FCE9}" dt="2024-01-30T11:46:05.136" v="194" actId="554"/>
          <ac:picMkLst>
            <pc:docMk/>
            <pc:sldMk cId="2692206108" sldId="279"/>
            <ac:picMk id="41" creationId="{951CF375-44DA-C8DE-0FC5-EB604A5340AF}"/>
          </ac:picMkLst>
        </pc:picChg>
      </pc:sldChg>
      <pc:sldChg chg="delSp modSp add del mod ord modShow">
        <pc:chgData name="Andreia Paisana" userId="70c8f5af-6029-41a6-bc51-dd81c83610d9" providerId="ADAL" clId="{AD1912C5-65EB-42C7-B0FB-CAB6AFB5FCE9}" dt="2024-03-20T17:52:59.833" v="279" actId="108"/>
        <pc:sldMkLst>
          <pc:docMk/>
          <pc:sldMk cId="2801337453" sldId="279"/>
        </pc:sldMkLst>
        <pc:spChg chg="mod">
          <ac:chgData name="Andreia Paisana" userId="70c8f5af-6029-41a6-bc51-dd81c83610d9" providerId="ADAL" clId="{AD1912C5-65EB-42C7-B0FB-CAB6AFB5FCE9}" dt="2024-03-20T17:52:37.769" v="273" actId="108"/>
          <ac:spMkLst>
            <pc:docMk/>
            <pc:sldMk cId="2801337453" sldId="279"/>
            <ac:spMk id="2" creationId="{8AB388B0-9527-9633-D05C-4526FFC2614E}"/>
          </ac:spMkLst>
        </pc:spChg>
        <pc:spChg chg="mod">
          <ac:chgData name="Andreia Paisana" userId="70c8f5af-6029-41a6-bc51-dd81c83610d9" providerId="ADAL" clId="{AD1912C5-65EB-42C7-B0FB-CAB6AFB5FCE9}" dt="2024-03-20T17:52:16.486" v="267" actId="108"/>
          <ac:spMkLst>
            <pc:docMk/>
            <pc:sldMk cId="2801337453" sldId="279"/>
            <ac:spMk id="5" creationId="{D3D96F32-6F62-0A05-93E7-FDC7A12B1D26}"/>
          </ac:spMkLst>
        </pc:spChg>
        <pc:spChg chg="mod">
          <ac:chgData name="Andreia Paisana" userId="70c8f5af-6029-41a6-bc51-dd81c83610d9" providerId="ADAL" clId="{AD1912C5-65EB-42C7-B0FB-CAB6AFB5FCE9}" dt="2024-03-20T17:51:57.375" v="262" actId="108"/>
          <ac:spMkLst>
            <pc:docMk/>
            <pc:sldMk cId="2801337453" sldId="279"/>
            <ac:spMk id="8" creationId="{E0B001AD-1651-962E-8784-118953FA117F}"/>
          </ac:spMkLst>
        </pc:spChg>
        <pc:spChg chg="mod">
          <ac:chgData name="Andreia Paisana" userId="70c8f5af-6029-41a6-bc51-dd81c83610d9" providerId="ADAL" clId="{AD1912C5-65EB-42C7-B0FB-CAB6AFB5FCE9}" dt="2024-03-20T17:52:09.190" v="265" actId="108"/>
          <ac:spMkLst>
            <pc:docMk/>
            <pc:sldMk cId="2801337453" sldId="279"/>
            <ac:spMk id="9" creationId="{7F0EDE44-A219-8B44-49E5-3D693A6D57F9}"/>
          </ac:spMkLst>
        </pc:spChg>
        <pc:spChg chg="del">
          <ac:chgData name="Andreia Paisana" userId="70c8f5af-6029-41a6-bc51-dd81c83610d9" providerId="ADAL" clId="{AD1912C5-65EB-42C7-B0FB-CAB6AFB5FCE9}" dt="2024-01-30T11:45:20.334" v="187" actId="478"/>
          <ac:spMkLst>
            <pc:docMk/>
            <pc:sldMk cId="2801337453" sldId="279"/>
            <ac:spMk id="14" creationId="{012B5BCB-F911-AC76-E94D-F53DB474AF79}"/>
          </ac:spMkLst>
        </pc:spChg>
        <pc:spChg chg="del">
          <ac:chgData name="Andreia Paisana" userId="70c8f5af-6029-41a6-bc51-dd81c83610d9" providerId="ADAL" clId="{AD1912C5-65EB-42C7-B0FB-CAB6AFB5FCE9}" dt="2024-01-30T11:45:20.334" v="187" actId="478"/>
          <ac:spMkLst>
            <pc:docMk/>
            <pc:sldMk cId="2801337453" sldId="279"/>
            <ac:spMk id="20" creationId="{4B81EDEB-AD07-00C3-CC0A-0CA6FE972498}"/>
          </ac:spMkLst>
        </pc:spChg>
        <pc:spChg chg="mod">
          <ac:chgData name="Andreia Paisana" userId="70c8f5af-6029-41a6-bc51-dd81c83610d9" providerId="ADAL" clId="{AD1912C5-65EB-42C7-B0FB-CAB6AFB5FCE9}" dt="2024-03-20T17:52:41.746" v="274" actId="108"/>
          <ac:spMkLst>
            <pc:docMk/>
            <pc:sldMk cId="2801337453" sldId="279"/>
            <ac:spMk id="21" creationId="{78DE6566-9397-3E4E-0D06-D27C4DCF9DA1}"/>
          </ac:spMkLst>
        </pc:spChg>
        <pc:spChg chg="mod">
          <ac:chgData name="Andreia Paisana" userId="70c8f5af-6029-41a6-bc51-dd81c83610d9" providerId="ADAL" clId="{AD1912C5-65EB-42C7-B0FB-CAB6AFB5FCE9}" dt="2024-03-20T17:52:50.274" v="276" actId="108"/>
          <ac:spMkLst>
            <pc:docMk/>
            <pc:sldMk cId="2801337453" sldId="279"/>
            <ac:spMk id="22" creationId="{721BDF93-0730-6468-3005-239EFEB1FE1D}"/>
          </ac:spMkLst>
        </pc:spChg>
        <pc:spChg chg="mod">
          <ac:chgData name="Andreia Paisana" userId="70c8f5af-6029-41a6-bc51-dd81c83610d9" providerId="ADAL" clId="{AD1912C5-65EB-42C7-B0FB-CAB6AFB5FCE9}" dt="2024-03-20T17:52:59.833" v="279" actId="108"/>
          <ac:spMkLst>
            <pc:docMk/>
            <pc:sldMk cId="2801337453" sldId="279"/>
            <ac:spMk id="23" creationId="{F0019063-6022-1F82-CAB4-E1FDFF355934}"/>
          </ac:spMkLst>
        </pc:spChg>
        <pc:spChg chg="mod">
          <ac:chgData name="Andreia Paisana" userId="70c8f5af-6029-41a6-bc51-dd81c83610d9" providerId="ADAL" clId="{AD1912C5-65EB-42C7-B0FB-CAB6AFB5FCE9}" dt="2023-11-28T12:14:00.078" v="19" actId="207"/>
          <ac:spMkLst>
            <pc:docMk/>
            <pc:sldMk cId="2801337453" sldId="279"/>
            <ac:spMk id="58" creationId="{0B67396E-827D-ADC3-033F-ECB6D3490851}"/>
          </ac:spMkLst>
        </pc:spChg>
      </pc:sldChg>
      <pc:sldChg chg="del">
        <pc:chgData name="Andreia Paisana" userId="70c8f5af-6029-41a6-bc51-dd81c83610d9" providerId="ADAL" clId="{AD1912C5-65EB-42C7-B0FB-CAB6AFB5FCE9}" dt="2024-03-20T17:56:18.574" v="346" actId="47"/>
        <pc:sldMkLst>
          <pc:docMk/>
          <pc:sldMk cId="3932889707" sldId="280"/>
        </pc:sldMkLst>
      </pc:sldChg>
      <pc:sldChg chg="modSp mod">
        <pc:chgData name="Andreia Paisana" userId="70c8f5af-6029-41a6-bc51-dd81c83610d9" providerId="ADAL" clId="{AD1912C5-65EB-42C7-B0FB-CAB6AFB5FCE9}" dt="2023-11-28T12:13:49.929" v="17" actId="207"/>
        <pc:sldMkLst>
          <pc:docMk/>
          <pc:sldMk cId="3627838176" sldId="281"/>
        </pc:sldMkLst>
        <pc:spChg chg="mod">
          <ac:chgData name="Andreia Paisana" userId="70c8f5af-6029-41a6-bc51-dd81c83610d9" providerId="ADAL" clId="{AD1912C5-65EB-42C7-B0FB-CAB6AFB5FCE9}" dt="2023-11-28T12:13:49.929" v="17" actId="207"/>
          <ac:spMkLst>
            <pc:docMk/>
            <pc:sldMk cId="3627838176" sldId="281"/>
            <ac:spMk id="42" creationId="{28C67E86-E33B-BBEC-6A09-04F95D13CC18}"/>
          </ac:spMkLst>
        </pc:spChg>
      </pc:sldChg>
      <pc:sldChg chg="addSp modSp">
        <pc:chgData name="Andreia Paisana" userId="70c8f5af-6029-41a6-bc51-dd81c83610d9" providerId="ADAL" clId="{AD1912C5-65EB-42C7-B0FB-CAB6AFB5FCE9}" dt="2024-03-20T17:57:30.189" v="355" actId="1076"/>
        <pc:sldMkLst>
          <pc:docMk/>
          <pc:sldMk cId="2004814767" sldId="282"/>
        </pc:sldMkLst>
        <pc:picChg chg="add mod">
          <ac:chgData name="Andreia Paisana" userId="70c8f5af-6029-41a6-bc51-dd81c83610d9" providerId="ADAL" clId="{AD1912C5-65EB-42C7-B0FB-CAB6AFB5FCE9}" dt="2024-03-20T17:57:30.189" v="355" actId="1076"/>
          <ac:picMkLst>
            <pc:docMk/>
            <pc:sldMk cId="2004814767" sldId="282"/>
            <ac:picMk id="5" creationId="{A4EFED45-CC19-35F5-6705-B1947664714D}"/>
          </ac:picMkLst>
        </pc:picChg>
        <pc:picChg chg="mod">
          <ac:chgData name="Andreia Paisana" userId="70c8f5af-6029-41a6-bc51-dd81c83610d9" providerId="ADAL" clId="{AD1912C5-65EB-42C7-B0FB-CAB6AFB5FCE9}" dt="2024-03-20T17:57:30.189" v="355" actId="1076"/>
          <ac:picMkLst>
            <pc:docMk/>
            <pc:sldMk cId="2004814767" sldId="282"/>
            <ac:picMk id="6" creationId="{8F2C20AB-B29F-CEE0-88FB-B4385AF0BCA8}"/>
          </ac:picMkLst>
        </pc:picChg>
        <pc:picChg chg="mod">
          <ac:chgData name="Andreia Paisana" userId="70c8f5af-6029-41a6-bc51-dd81c83610d9" providerId="ADAL" clId="{AD1912C5-65EB-42C7-B0FB-CAB6AFB5FCE9}" dt="2024-03-20T17:57:30.189" v="355" actId="1076"/>
          <ac:picMkLst>
            <pc:docMk/>
            <pc:sldMk cId="2004814767" sldId="282"/>
            <ac:picMk id="2060" creationId="{38CF0B61-05A1-C164-99D4-2D04EAA9EAAE}"/>
          </ac:picMkLst>
        </pc:picChg>
        <pc:picChg chg="mod">
          <ac:chgData name="Andreia Paisana" userId="70c8f5af-6029-41a6-bc51-dd81c83610d9" providerId="ADAL" clId="{AD1912C5-65EB-42C7-B0FB-CAB6AFB5FCE9}" dt="2024-03-20T17:57:30.189" v="355" actId="1076"/>
          <ac:picMkLst>
            <pc:docMk/>
            <pc:sldMk cId="2004814767" sldId="282"/>
            <ac:picMk id="2062" creationId="{6AB67DBC-44E8-45E2-8A0E-9C6378CF7831}"/>
          </ac:picMkLst>
        </pc:picChg>
      </pc:sldChg>
      <pc:sldChg chg="delSp">
        <pc:chgData name="Andreia Paisana" userId="70c8f5af-6029-41a6-bc51-dd81c83610d9" providerId="ADAL" clId="{AD1912C5-65EB-42C7-B0FB-CAB6AFB5FCE9}" dt="2024-03-20T17:58:13.641" v="358" actId="478"/>
        <pc:sldMkLst>
          <pc:docMk/>
          <pc:sldMk cId="754921796" sldId="283"/>
        </pc:sldMkLst>
        <pc:picChg chg="del">
          <ac:chgData name="Andreia Paisana" userId="70c8f5af-6029-41a6-bc51-dd81c83610d9" providerId="ADAL" clId="{AD1912C5-65EB-42C7-B0FB-CAB6AFB5FCE9}" dt="2024-03-20T17:58:13.641" v="358" actId="478"/>
          <ac:picMkLst>
            <pc:docMk/>
            <pc:sldMk cId="754921796" sldId="283"/>
            <ac:picMk id="3106" creationId="{788B4F4D-FD1F-8A3D-CB39-2716BE029263}"/>
          </ac:picMkLst>
        </pc:picChg>
      </pc:sldChg>
      <pc:sldChg chg="modSp mod ord">
        <pc:chgData name="Andreia Paisana" userId="70c8f5af-6029-41a6-bc51-dd81c83610d9" providerId="ADAL" clId="{AD1912C5-65EB-42C7-B0FB-CAB6AFB5FCE9}" dt="2024-03-20T17:55:05.202" v="288"/>
        <pc:sldMkLst>
          <pc:docMk/>
          <pc:sldMk cId="1417242140" sldId="284"/>
        </pc:sldMkLst>
        <pc:spChg chg="mod">
          <ac:chgData name="Andreia Paisana" userId="70c8f5af-6029-41a6-bc51-dd81c83610d9" providerId="ADAL" clId="{AD1912C5-65EB-42C7-B0FB-CAB6AFB5FCE9}" dt="2023-10-11T16:24:09.729" v="14" actId="34135"/>
          <ac:spMkLst>
            <pc:docMk/>
            <pc:sldMk cId="1417242140" sldId="284"/>
            <ac:spMk id="25" creationId="{F6894EF8-C2D5-957B-9B15-DB4672610DC3}"/>
          </ac:spMkLst>
        </pc:spChg>
      </pc:sldChg>
      <pc:sldChg chg="modSp add mod ord modShow">
        <pc:chgData name="Andreia Paisana" userId="70c8f5af-6029-41a6-bc51-dd81c83610d9" providerId="ADAL" clId="{AD1912C5-65EB-42C7-B0FB-CAB6AFB5FCE9}" dt="2024-03-20T17:54:12.888" v="286" actId="729"/>
        <pc:sldMkLst>
          <pc:docMk/>
          <pc:sldMk cId="3577316372" sldId="287"/>
        </pc:sldMkLst>
        <pc:spChg chg="mod">
          <ac:chgData name="Andreia Paisana" userId="70c8f5af-6029-41a6-bc51-dd81c83610d9" providerId="ADAL" clId="{AD1912C5-65EB-42C7-B0FB-CAB6AFB5FCE9}" dt="2024-03-20T17:53:49.107" v="283" actId="2711"/>
          <ac:spMkLst>
            <pc:docMk/>
            <pc:sldMk cId="3577316372" sldId="287"/>
            <ac:spMk id="6" creationId="{1AF6C3B5-4E89-0C66-36E5-55F3301EBE0C}"/>
          </ac:spMkLst>
        </pc:spChg>
        <pc:spChg chg="mod">
          <ac:chgData name="Andreia Paisana" userId="70c8f5af-6029-41a6-bc51-dd81c83610d9" providerId="ADAL" clId="{AD1912C5-65EB-42C7-B0FB-CAB6AFB5FCE9}" dt="2024-03-20T17:53:57.569" v="284" actId="2711"/>
          <ac:spMkLst>
            <pc:docMk/>
            <pc:sldMk cId="3577316372" sldId="287"/>
            <ac:spMk id="10" creationId="{B0EF5785-83F2-C8B9-5AE8-F02EDEA72BC5}"/>
          </ac:spMkLst>
        </pc:spChg>
      </pc:sldChg>
      <pc:sldChg chg="modSp add del mod">
        <pc:chgData name="Andreia Paisana" userId="70c8f5af-6029-41a6-bc51-dd81c83610d9" providerId="ADAL" clId="{AD1912C5-65EB-42C7-B0FB-CAB6AFB5FCE9}" dt="2024-03-20T17:51:37.667" v="258" actId="47"/>
        <pc:sldMkLst>
          <pc:docMk/>
          <pc:sldMk cId="2182853494" sldId="293"/>
        </pc:sldMkLst>
        <pc:picChg chg="mod">
          <ac:chgData name="Andreia Paisana" userId="70c8f5af-6029-41a6-bc51-dd81c83610d9" providerId="ADAL" clId="{AD1912C5-65EB-42C7-B0FB-CAB6AFB5FCE9}" dt="2024-01-30T11:46:46.939" v="197" actId="14100"/>
          <ac:picMkLst>
            <pc:docMk/>
            <pc:sldMk cId="2182853494" sldId="293"/>
            <ac:picMk id="41" creationId="{951CF375-44DA-C8DE-0FC5-EB604A5340AF}"/>
          </ac:picMkLst>
        </pc:picChg>
      </pc:sldChg>
      <pc:sldChg chg="add del ord">
        <pc:chgData name="Andreia Paisana" userId="70c8f5af-6029-41a6-bc51-dd81c83610d9" providerId="ADAL" clId="{AD1912C5-65EB-42C7-B0FB-CAB6AFB5FCE9}" dt="2024-03-20T17:45:22.781" v="201" actId="47"/>
        <pc:sldMkLst>
          <pc:docMk/>
          <pc:sldMk cId="494320271" sldId="294"/>
        </pc:sldMkLst>
      </pc:sldChg>
      <pc:sldChg chg="modSp add mod">
        <pc:chgData name="Andreia Paisana" userId="70c8f5af-6029-41a6-bc51-dd81c83610d9" providerId="ADAL" clId="{AD1912C5-65EB-42C7-B0FB-CAB6AFB5FCE9}" dt="2024-03-20T17:49:46.005" v="241" actId="2711"/>
        <pc:sldMkLst>
          <pc:docMk/>
          <pc:sldMk cId="2063883021" sldId="295"/>
        </pc:sldMkLst>
        <pc:spChg chg="mod">
          <ac:chgData name="Andreia Paisana" userId="70c8f5af-6029-41a6-bc51-dd81c83610d9" providerId="ADAL" clId="{AD1912C5-65EB-42C7-B0FB-CAB6AFB5FCE9}" dt="2024-03-20T17:46:36.212" v="207" actId="1076"/>
          <ac:spMkLst>
            <pc:docMk/>
            <pc:sldMk cId="2063883021" sldId="295"/>
            <ac:spMk id="4" creationId="{86223E28-2ECD-6D33-D000-983E70003DF3}"/>
          </ac:spMkLst>
        </pc:spChg>
        <pc:spChg chg="mod">
          <ac:chgData name="Andreia Paisana" userId="70c8f5af-6029-41a6-bc51-dd81c83610d9" providerId="ADAL" clId="{AD1912C5-65EB-42C7-B0FB-CAB6AFB5FCE9}" dt="2024-03-20T17:47:17.213" v="218" actId="20577"/>
          <ac:spMkLst>
            <pc:docMk/>
            <pc:sldMk cId="2063883021" sldId="295"/>
            <ac:spMk id="29" creationId="{4175301B-8C24-DF52-9793-67D0A637B08D}"/>
          </ac:spMkLst>
        </pc:spChg>
        <pc:spChg chg="mod">
          <ac:chgData name="Andreia Paisana" userId="70c8f5af-6029-41a6-bc51-dd81c83610d9" providerId="ADAL" clId="{AD1912C5-65EB-42C7-B0FB-CAB6AFB5FCE9}" dt="2024-03-20T17:49:46.005" v="241" actId="2711"/>
          <ac:spMkLst>
            <pc:docMk/>
            <pc:sldMk cId="2063883021" sldId="295"/>
            <ac:spMk id="30" creationId="{811C064E-79BB-D4E2-0A52-0DA085468FDD}"/>
          </ac:spMkLst>
        </pc:spChg>
        <pc:spChg chg="mod">
          <ac:chgData name="Andreia Paisana" userId="70c8f5af-6029-41a6-bc51-dd81c83610d9" providerId="ADAL" clId="{AD1912C5-65EB-42C7-B0FB-CAB6AFB5FCE9}" dt="2024-03-20T17:46:27.616" v="206" actId="108"/>
          <ac:spMkLst>
            <pc:docMk/>
            <pc:sldMk cId="2063883021" sldId="295"/>
            <ac:spMk id="31" creationId="{F1626D7E-A7C4-AD24-DBF3-C6C13AC5CF99}"/>
          </ac:spMkLst>
        </pc:spChg>
      </pc:sldChg>
      <pc:sldChg chg="add del mod ord modShow">
        <pc:chgData name="Andreia Paisana" userId="70c8f5af-6029-41a6-bc51-dd81c83610d9" providerId="ADAL" clId="{AD1912C5-65EB-42C7-B0FB-CAB6AFB5FCE9}" dt="2024-03-20T17:47:48.532" v="219" actId="47"/>
        <pc:sldMkLst>
          <pc:docMk/>
          <pc:sldMk cId="2979075632" sldId="296"/>
        </pc:sldMkLst>
      </pc:sldChg>
      <pc:sldChg chg="modSp add mod ord modShow">
        <pc:chgData name="Andreia Paisana" userId="70c8f5af-6029-41a6-bc51-dd81c83610d9" providerId="ADAL" clId="{AD1912C5-65EB-42C7-B0FB-CAB6AFB5FCE9}" dt="2024-03-20T18:09:34.383" v="475" actId="1076"/>
        <pc:sldMkLst>
          <pc:docMk/>
          <pc:sldMk cId="2897243189" sldId="297"/>
        </pc:sldMkLst>
        <pc:spChg chg="mod">
          <ac:chgData name="Andreia Paisana" userId="70c8f5af-6029-41a6-bc51-dd81c83610d9" providerId="ADAL" clId="{AD1912C5-65EB-42C7-B0FB-CAB6AFB5FCE9}" dt="2024-03-20T18:09:34.383" v="475" actId="1076"/>
          <ac:spMkLst>
            <pc:docMk/>
            <pc:sldMk cId="2897243189" sldId="297"/>
            <ac:spMk id="3" creationId="{E553EEA5-2E33-CA1D-F2AE-09F55D923794}"/>
          </ac:spMkLst>
        </pc:spChg>
        <pc:spChg chg="mod">
          <ac:chgData name="Andreia Paisana" userId="70c8f5af-6029-41a6-bc51-dd81c83610d9" providerId="ADAL" clId="{AD1912C5-65EB-42C7-B0FB-CAB6AFB5FCE9}" dt="2024-03-20T18:09:34.383" v="475" actId="1076"/>
          <ac:spMkLst>
            <pc:docMk/>
            <pc:sldMk cId="2897243189" sldId="297"/>
            <ac:spMk id="4" creationId="{86223E28-2ECD-6D33-D000-983E70003DF3}"/>
          </ac:spMkLst>
        </pc:spChg>
        <pc:spChg chg="mod">
          <ac:chgData name="Andreia Paisana" userId="70c8f5af-6029-41a6-bc51-dd81c83610d9" providerId="ADAL" clId="{AD1912C5-65EB-42C7-B0FB-CAB6AFB5FCE9}" dt="2024-03-20T18:09:34.383" v="475" actId="1076"/>
          <ac:spMkLst>
            <pc:docMk/>
            <pc:sldMk cId="2897243189" sldId="297"/>
            <ac:spMk id="5" creationId="{D53678B2-47CE-CCD7-2F81-A9F2508F07D5}"/>
          </ac:spMkLst>
        </pc:spChg>
        <pc:spChg chg="mod">
          <ac:chgData name="Andreia Paisana" userId="70c8f5af-6029-41a6-bc51-dd81c83610d9" providerId="ADAL" clId="{AD1912C5-65EB-42C7-B0FB-CAB6AFB5FCE9}" dt="2024-03-20T18:09:34.383" v="475" actId="1076"/>
          <ac:spMkLst>
            <pc:docMk/>
            <pc:sldMk cId="2897243189" sldId="297"/>
            <ac:spMk id="7" creationId="{C36B1298-6DAC-0F1F-17DA-9B7BABD9FCBB}"/>
          </ac:spMkLst>
        </pc:spChg>
        <pc:spChg chg="mod">
          <ac:chgData name="Andreia Paisana" userId="70c8f5af-6029-41a6-bc51-dd81c83610d9" providerId="ADAL" clId="{AD1912C5-65EB-42C7-B0FB-CAB6AFB5FCE9}" dt="2024-03-20T18:09:34.383" v="475" actId="1076"/>
          <ac:spMkLst>
            <pc:docMk/>
            <pc:sldMk cId="2897243189" sldId="297"/>
            <ac:spMk id="8" creationId="{A92316A1-6324-06C5-77BD-06E35216297B}"/>
          </ac:spMkLst>
        </pc:spChg>
        <pc:spChg chg="mod">
          <ac:chgData name="Andreia Paisana" userId="70c8f5af-6029-41a6-bc51-dd81c83610d9" providerId="ADAL" clId="{AD1912C5-65EB-42C7-B0FB-CAB6AFB5FCE9}" dt="2024-03-20T18:09:34.383" v="475" actId="1076"/>
          <ac:spMkLst>
            <pc:docMk/>
            <pc:sldMk cId="2897243189" sldId="297"/>
            <ac:spMk id="10" creationId="{3EB8FC0D-4921-EF06-18BB-61F2834DED89}"/>
          </ac:spMkLst>
        </pc:spChg>
        <pc:spChg chg="mod">
          <ac:chgData name="Andreia Paisana" userId="70c8f5af-6029-41a6-bc51-dd81c83610d9" providerId="ADAL" clId="{AD1912C5-65EB-42C7-B0FB-CAB6AFB5FCE9}" dt="2024-03-20T18:09:34.383" v="475" actId="1076"/>
          <ac:spMkLst>
            <pc:docMk/>
            <pc:sldMk cId="2897243189" sldId="297"/>
            <ac:spMk id="11" creationId="{8724F073-B926-096F-0125-4239E8035128}"/>
          </ac:spMkLst>
        </pc:spChg>
        <pc:spChg chg="mod">
          <ac:chgData name="Andreia Paisana" userId="70c8f5af-6029-41a6-bc51-dd81c83610d9" providerId="ADAL" clId="{AD1912C5-65EB-42C7-B0FB-CAB6AFB5FCE9}" dt="2024-03-20T18:09:34.383" v="475" actId="1076"/>
          <ac:spMkLst>
            <pc:docMk/>
            <pc:sldMk cId="2897243189" sldId="297"/>
            <ac:spMk id="12" creationId="{F5A0E008-969D-883C-494D-233955DB3808}"/>
          </ac:spMkLst>
        </pc:spChg>
        <pc:spChg chg="mod">
          <ac:chgData name="Andreia Paisana" userId="70c8f5af-6029-41a6-bc51-dd81c83610d9" providerId="ADAL" clId="{AD1912C5-65EB-42C7-B0FB-CAB6AFB5FCE9}" dt="2024-03-20T18:09:34.383" v="475" actId="1076"/>
          <ac:spMkLst>
            <pc:docMk/>
            <pc:sldMk cId="2897243189" sldId="297"/>
            <ac:spMk id="13" creationId="{3DD875AE-28C1-0150-4306-73BE73E68BC7}"/>
          </ac:spMkLst>
        </pc:spChg>
        <pc:spChg chg="mod">
          <ac:chgData name="Andreia Paisana" userId="70c8f5af-6029-41a6-bc51-dd81c83610d9" providerId="ADAL" clId="{AD1912C5-65EB-42C7-B0FB-CAB6AFB5FCE9}" dt="2024-03-20T18:09:34.383" v="475" actId="1076"/>
          <ac:spMkLst>
            <pc:docMk/>
            <pc:sldMk cId="2897243189" sldId="297"/>
            <ac:spMk id="14" creationId="{1765D0A7-F29A-DEA2-17D8-246D58351325}"/>
          </ac:spMkLst>
        </pc:spChg>
        <pc:picChg chg="mod">
          <ac:chgData name="Andreia Paisana" userId="70c8f5af-6029-41a6-bc51-dd81c83610d9" providerId="ADAL" clId="{AD1912C5-65EB-42C7-B0FB-CAB6AFB5FCE9}" dt="2024-03-20T18:09:34.383" v="475" actId="1076"/>
          <ac:picMkLst>
            <pc:docMk/>
            <pc:sldMk cId="2897243189" sldId="297"/>
            <ac:picMk id="6" creationId="{F87E2DD6-3F40-247C-D8A9-82333FB3D16D}"/>
          </ac:picMkLst>
        </pc:picChg>
        <pc:picChg chg="mod">
          <ac:chgData name="Andreia Paisana" userId="70c8f5af-6029-41a6-bc51-dd81c83610d9" providerId="ADAL" clId="{AD1912C5-65EB-42C7-B0FB-CAB6AFB5FCE9}" dt="2024-03-20T18:09:34.383" v="475" actId="1076"/>
          <ac:picMkLst>
            <pc:docMk/>
            <pc:sldMk cId="2897243189" sldId="297"/>
            <ac:picMk id="15" creationId="{359C8D4C-622E-98CA-A389-58F51F4856F8}"/>
          </ac:picMkLst>
        </pc:picChg>
        <pc:picChg chg="mod">
          <ac:chgData name="Andreia Paisana" userId="70c8f5af-6029-41a6-bc51-dd81c83610d9" providerId="ADAL" clId="{AD1912C5-65EB-42C7-B0FB-CAB6AFB5FCE9}" dt="2024-03-20T18:02:02.308" v="384" actId="2085"/>
          <ac:picMkLst>
            <pc:docMk/>
            <pc:sldMk cId="2897243189" sldId="297"/>
            <ac:picMk id="17" creationId="{98AEBC2C-B1A8-5BA6-29C8-D0D2E43324A6}"/>
          </ac:picMkLst>
        </pc:picChg>
        <pc:picChg chg="mod">
          <ac:chgData name="Andreia Paisana" userId="70c8f5af-6029-41a6-bc51-dd81c83610d9" providerId="ADAL" clId="{AD1912C5-65EB-42C7-B0FB-CAB6AFB5FCE9}" dt="2024-03-20T18:09:34.383" v="475" actId="1076"/>
          <ac:picMkLst>
            <pc:docMk/>
            <pc:sldMk cId="2897243189" sldId="297"/>
            <ac:picMk id="18" creationId="{FF62ACD0-105E-E127-7F38-35E17E9AD746}"/>
          </ac:picMkLst>
        </pc:picChg>
        <pc:picChg chg="mod">
          <ac:chgData name="Andreia Paisana" userId="70c8f5af-6029-41a6-bc51-dd81c83610d9" providerId="ADAL" clId="{AD1912C5-65EB-42C7-B0FB-CAB6AFB5FCE9}" dt="2024-03-20T18:09:34.383" v="475" actId="1076"/>
          <ac:picMkLst>
            <pc:docMk/>
            <pc:sldMk cId="2897243189" sldId="297"/>
            <ac:picMk id="22" creationId="{F2BDC600-C128-E0F1-63CF-A808DC985370}"/>
          </ac:picMkLst>
        </pc:picChg>
        <pc:picChg chg="mod">
          <ac:chgData name="Andreia Paisana" userId="70c8f5af-6029-41a6-bc51-dd81c83610d9" providerId="ADAL" clId="{AD1912C5-65EB-42C7-B0FB-CAB6AFB5FCE9}" dt="2024-03-20T18:09:34.383" v="475" actId="1076"/>
          <ac:picMkLst>
            <pc:docMk/>
            <pc:sldMk cId="2897243189" sldId="297"/>
            <ac:picMk id="24" creationId="{FEB92CD0-E5D1-BC14-6EC7-C201883D449F}"/>
          </ac:picMkLst>
        </pc:picChg>
        <pc:picChg chg="mod">
          <ac:chgData name="Andreia Paisana" userId="70c8f5af-6029-41a6-bc51-dd81c83610d9" providerId="ADAL" clId="{AD1912C5-65EB-42C7-B0FB-CAB6AFB5FCE9}" dt="2024-03-20T18:09:34.383" v="475" actId="1076"/>
          <ac:picMkLst>
            <pc:docMk/>
            <pc:sldMk cId="2897243189" sldId="297"/>
            <ac:picMk id="26" creationId="{50082822-BE32-D5CD-A218-C2D5AAEDB6AB}"/>
          </ac:picMkLst>
        </pc:picChg>
        <pc:picChg chg="mod">
          <ac:chgData name="Andreia Paisana" userId="70c8f5af-6029-41a6-bc51-dd81c83610d9" providerId="ADAL" clId="{AD1912C5-65EB-42C7-B0FB-CAB6AFB5FCE9}" dt="2024-03-20T18:09:34.383" v="475" actId="1076"/>
          <ac:picMkLst>
            <pc:docMk/>
            <pc:sldMk cId="2897243189" sldId="297"/>
            <ac:picMk id="28" creationId="{D5F12FE2-7B51-A2C5-9CC8-CC677AD65C26}"/>
          </ac:picMkLst>
        </pc:picChg>
        <pc:picChg chg="mod">
          <ac:chgData name="Andreia Paisana" userId="70c8f5af-6029-41a6-bc51-dd81c83610d9" providerId="ADAL" clId="{AD1912C5-65EB-42C7-B0FB-CAB6AFB5FCE9}" dt="2024-03-20T18:09:34.383" v="475" actId="1076"/>
          <ac:picMkLst>
            <pc:docMk/>
            <pc:sldMk cId="2897243189" sldId="297"/>
            <ac:picMk id="30" creationId="{3D5A5E11-2E5E-E3DD-717D-75184C02DECB}"/>
          </ac:picMkLst>
        </pc:picChg>
      </pc:sldChg>
      <pc:sldChg chg="modSp add mod ord modShow">
        <pc:chgData name="Andreia Paisana" userId="70c8f5af-6029-41a6-bc51-dd81c83610d9" providerId="ADAL" clId="{AD1912C5-65EB-42C7-B0FB-CAB6AFB5FCE9}" dt="2024-03-20T17:50:42.079" v="257" actId="108"/>
        <pc:sldMkLst>
          <pc:docMk/>
          <pc:sldMk cId="4030481789" sldId="298"/>
        </pc:sldMkLst>
        <pc:spChg chg="mod">
          <ac:chgData name="Andreia Paisana" userId="70c8f5af-6029-41a6-bc51-dd81c83610d9" providerId="ADAL" clId="{AD1912C5-65EB-42C7-B0FB-CAB6AFB5FCE9}" dt="2024-03-20T17:50:42.079" v="257" actId="108"/>
          <ac:spMkLst>
            <pc:docMk/>
            <pc:sldMk cId="4030481789" sldId="298"/>
            <ac:spMk id="2" creationId="{4F7DFB17-EBCA-355E-51DB-6C17E1FF70C7}"/>
          </ac:spMkLst>
        </pc:spChg>
        <pc:spChg chg="mod">
          <ac:chgData name="Andreia Paisana" userId="70c8f5af-6029-41a6-bc51-dd81c83610d9" providerId="ADAL" clId="{AD1912C5-65EB-42C7-B0FB-CAB6AFB5FCE9}" dt="2024-03-20T17:49:19.568" v="236" actId="20577"/>
          <ac:spMkLst>
            <pc:docMk/>
            <pc:sldMk cId="4030481789" sldId="298"/>
            <ac:spMk id="9" creationId="{608AE5CC-A508-BC5F-CF31-81C0C8FD48EC}"/>
          </ac:spMkLst>
        </pc:spChg>
        <pc:spChg chg="mod">
          <ac:chgData name="Andreia Paisana" userId="70c8f5af-6029-41a6-bc51-dd81c83610d9" providerId="ADAL" clId="{AD1912C5-65EB-42C7-B0FB-CAB6AFB5FCE9}" dt="2024-03-20T17:49:26.053" v="239" actId="14100"/>
          <ac:spMkLst>
            <pc:docMk/>
            <pc:sldMk cId="4030481789" sldId="298"/>
            <ac:spMk id="10" creationId="{689DA3AE-C88D-6A94-E033-16B0196F5B54}"/>
          </ac:spMkLst>
        </pc:spChg>
      </pc:sldChg>
      <pc:sldChg chg="modSp add mod ord modShow">
        <pc:chgData name="Andreia Paisana" userId="70c8f5af-6029-41a6-bc51-dd81c83610d9" providerId="ADAL" clId="{AD1912C5-65EB-42C7-B0FB-CAB6AFB5FCE9}" dt="2024-03-20T17:54:12.888" v="286" actId="729"/>
        <pc:sldMkLst>
          <pc:docMk/>
          <pc:sldMk cId="688374838" sldId="299"/>
        </pc:sldMkLst>
        <pc:spChg chg="mod">
          <ac:chgData name="Andreia Paisana" userId="70c8f5af-6029-41a6-bc51-dd81c83610d9" providerId="ADAL" clId="{AD1912C5-65EB-42C7-B0FB-CAB6AFB5FCE9}" dt="2024-03-20T17:53:13.451" v="280" actId="2711"/>
          <ac:spMkLst>
            <pc:docMk/>
            <pc:sldMk cId="688374838" sldId="299"/>
            <ac:spMk id="8" creationId="{E0B001AD-1651-962E-8784-118953FA117F}"/>
          </ac:spMkLst>
        </pc:spChg>
      </pc:sldChg>
      <pc:sldChg chg="modSp add mod ord modShow">
        <pc:chgData name="Andreia Paisana" userId="70c8f5af-6029-41a6-bc51-dd81c83610d9" providerId="ADAL" clId="{AD1912C5-65EB-42C7-B0FB-CAB6AFB5FCE9}" dt="2024-03-20T17:54:12.888" v="286" actId="729"/>
        <pc:sldMkLst>
          <pc:docMk/>
          <pc:sldMk cId="258767201" sldId="300"/>
        </pc:sldMkLst>
        <pc:spChg chg="mod">
          <ac:chgData name="Andreia Paisana" userId="70c8f5af-6029-41a6-bc51-dd81c83610d9" providerId="ADAL" clId="{AD1912C5-65EB-42C7-B0FB-CAB6AFB5FCE9}" dt="2024-03-20T17:53:26.315" v="281" actId="2711"/>
          <ac:spMkLst>
            <pc:docMk/>
            <pc:sldMk cId="258767201" sldId="300"/>
            <ac:spMk id="6" creationId="{1AF6C3B5-4E89-0C66-36E5-55F3301EBE0C}"/>
          </ac:spMkLst>
        </pc:spChg>
        <pc:spChg chg="mod">
          <ac:chgData name="Andreia Paisana" userId="70c8f5af-6029-41a6-bc51-dd81c83610d9" providerId="ADAL" clId="{AD1912C5-65EB-42C7-B0FB-CAB6AFB5FCE9}" dt="2024-03-20T17:53:26.315" v="281" actId="2711"/>
          <ac:spMkLst>
            <pc:docMk/>
            <pc:sldMk cId="258767201" sldId="300"/>
            <ac:spMk id="7" creationId="{7042D2D6-D383-53CC-F918-3F7CAE169C6D}"/>
          </ac:spMkLst>
        </pc:spChg>
      </pc:sldChg>
      <pc:sldChg chg="modSp add mod ord modShow">
        <pc:chgData name="Andreia Paisana" userId="70c8f5af-6029-41a6-bc51-dd81c83610d9" providerId="ADAL" clId="{AD1912C5-65EB-42C7-B0FB-CAB6AFB5FCE9}" dt="2024-03-20T17:54:12.888" v="286" actId="729"/>
        <pc:sldMkLst>
          <pc:docMk/>
          <pc:sldMk cId="3634727440" sldId="301"/>
        </pc:sldMkLst>
        <pc:spChg chg="mod">
          <ac:chgData name="Andreia Paisana" userId="70c8f5af-6029-41a6-bc51-dd81c83610d9" providerId="ADAL" clId="{AD1912C5-65EB-42C7-B0FB-CAB6AFB5FCE9}" dt="2024-03-20T17:54:04.404" v="285" actId="2711"/>
          <ac:spMkLst>
            <pc:docMk/>
            <pc:sldMk cId="3634727440" sldId="301"/>
            <ac:spMk id="4" creationId="{B47DC80A-52F7-00F0-6261-92C8D40124B6}"/>
          </ac:spMkLst>
        </pc:spChg>
        <pc:spChg chg="mod">
          <ac:chgData name="Andreia Paisana" userId="70c8f5af-6029-41a6-bc51-dd81c83610d9" providerId="ADAL" clId="{AD1912C5-65EB-42C7-B0FB-CAB6AFB5FCE9}" dt="2024-03-20T17:54:04.404" v="285" actId="2711"/>
          <ac:spMkLst>
            <pc:docMk/>
            <pc:sldMk cId="3634727440" sldId="301"/>
            <ac:spMk id="5" creationId="{D6F12A6F-B822-BD70-50F5-094BF5D204DB}"/>
          </ac:spMkLst>
        </pc:spChg>
      </pc:sldChg>
      <pc:sldChg chg="add del mod ord modShow">
        <pc:chgData name="Andreia Paisana" userId="70c8f5af-6029-41a6-bc51-dd81c83610d9" providerId="ADAL" clId="{AD1912C5-65EB-42C7-B0FB-CAB6AFB5FCE9}" dt="2024-03-20T17:57:32.411" v="356" actId="47"/>
        <pc:sldMkLst>
          <pc:docMk/>
          <pc:sldMk cId="846091611" sldId="302"/>
        </pc:sldMkLst>
      </pc:sldChg>
      <pc:sldChg chg="add del mod ord modShow">
        <pc:chgData name="Andreia Paisana" userId="70c8f5af-6029-41a6-bc51-dd81c83610d9" providerId="ADAL" clId="{AD1912C5-65EB-42C7-B0FB-CAB6AFB5FCE9}" dt="2024-03-20T17:58:10.684" v="357" actId="47"/>
        <pc:sldMkLst>
          <pc:docMk/>
          <pc:sldMk cId="2356419873" sldId="303"/>
        </pc:sldMkLst>
      </pc:sldChg>
      <pc:sldChg chg="add">
        <pc:chgData name="Andreia Paisana" userId="70c8f5af-6029-41a6-bc51-dd81c83610d9" providerId="ADAL" clId="{AD1912C5-65EB-42C7-B0FB-CAB6AFB5FCE9}" dt="2024-03-20T18:10:31.467" v="476"/>
        <pc:sldMkLst>
          <pc:docMk/>
          <pc:sldMk cId="1411142180" sldId="304"/>
        </pc:sldMkLst>
      </pc:sldChg>
      <pc:sldChg chg="add del">
        <pc:chgData name="Andreia Paisana" userId="70c8f5af-6029-41a6-bc51-dd81c83610d9" providerId="ADAL" clId="{AD1912C5-65EB-42C7-B0FB-CAB6AFB5FCE9}" dt="2024-03-20T17:56:50.408" v="348" actId="47"/>
        <pc:sldMkLst>
          <pc:docMk/>
          <pc:sldMk cId="2578048449" sldId="304"/>
        </pc:sldMkLst>
      </pc:sldChg>
    </pc:docChg>
  </pc:docChgLst>
  <pc:docChgLst>
    <pc:chgData name="Andreia Paisana" userId="70c8f5af-6029-41a6-bc51-dd81c83610d9" providerId="ADAL" clId="{FCF3BA44-54D8-46A7-BD46-0B5BF5A11A56}"/>
    <pc:docChg chg="custSel modSld">
      <pc:chgData name="Andreia Paisana" userId="70c8f5af-6029-41a6-bc51-dd81c83610d9" providerId="ADAL" clId="{FCF3BA44-54D8-46A7-BD46-0B5BF5A11A56}" dt="2023-02-16T21:35:51.455" v="26" actId="5793"/>
      <pc:docMkLst>
        <pc:docMk/>
      </pc:docMkLst>
      <pc:sldChg chg="modSp mod">
        <pc:chgData name="Andreia Paisana" userId="70c8f5af-6029-41a6-bc51-dd81c83610d9" providerId="ADAL" clId="{FCF3BA44-54D8-46A7-BD46-0B5BF5A11A56}" dt="2023-02-16T21:35:51.455" v="26" actId="5793"/>
        <pc:sldMkLst>
          <pc:docMk/>
          <pc:sldMk cId="71420558" sldId="277"/>
        </pc:sldMkLst>
        <pc:spChg chg="mod">
          <ac:chgData name="Andreia Paisana" userId="70c8f5af-6029-41a6-bc51-dd81c83610d9" providerId="ADAL" clId="{FCF3BA44-54D8-46A7-BD46-0B5BF5A11A56}" dt="2023-02-16T21:35:51.455" v="26" actId="5793"/>
          <ac:spMkLst>
            <pc:docMk/>
            <pc:sldMk cId="71420558" sldId="277"/>
            <ac:spMk id="8" creationId="{C1514411-23B8-DD06-1361-A4E6660E0D0D}"/>
          </ac:spMkLst>
        </pc:spChg>
        <pc:spChg chg="mod">
          <ac:chgData name="Andreia Paisana" userId="70c8f5af-6029-41a6-bc51-dd81c83610d9" providerId="ADAL" clId="{FCF3BA44-54D8-46A7-BD46-0B5BF5A11A56}" dt="2023-02-16T21:35:39.070" v="10" actId="20577"/>
          <ac:spMkLst>
            <pc:docMk/>
            <pc:sldMk cId="71420558" sldId="277"/>
            <ac:spMk id="41" creationId="{F2DACB96-7B6A-63D3-6C7C-A4C53297E255}"/>
          </ac:spMkLst>
        </pc:spChg>
      </pc:sldChg>
    </pc:docChg>
  </pc:docChgLst>
  <pc:docChgLst>
    <pc:chgData name="Andreia Paisana" userId="S::andreia.paisana@unitenetwork.org::70c8f5af-6029-41a6-bc51-dd81c83610d9" providerId="AD" clId="Web-{75C5866B-D612-CEF3-9AB4-0517858BF781}"/>
    <pc:docChg chg="modSld">
      <pc:chgData name="Andreia Paisana" userId="S::andreia.paisana@unitenetwork.org::70c8f5af-6029-41a6-bc51-dd81c83610d9" providerId="AD" clId="Web-{75C5866B-D612-CEF3-9AB4-0517858BF781}" dt="2024-07-26T14:51:52.453" v="2" actId="20577"/>
      <pc:docMkLst>
        <pc:docMk/>
      </pc:docMkLst>
      <pc:sldChg chg="modSp">
        <pc:chgData name="Andreia Paisana" userId="S::andreia.paisana@unitenetwork.org::70c8f5af-6029-41a6-bc51-dd81c83610d9" providerId="AD" clId="Web-{75C5866B-D612-CEF3-9AB4-0517858BF781}" dt="2024-07-26T14:51:52.453" v="2" actId="20577"/>
        <pc:sldMkLst>
          <pc:docMk/>
          <pc:sldMk cId="71420558" sldId="277"/>
        </pc:sldMkLst>
        <pc:spChg chg="mod">
          <ac:chgData name="Andreia Paisana" userId="S::andreia.paisana@unitenetwork.org::70c8f5af-6029-41a6-bc51-dd81c83610d9" providerId="AD" clId="Web-{75C5866B-D612-CEF3-9AB4-0517858BF781}" dt="2024-07-26T14:51:52.453" v="2" actId="20577"/>
          <ac:spMkLst>
            <pc:docMk/>
            <pc:sldMk cId="71420558" sldId="277"/>
            <ac:spMk id="8" creationId="{C1514411-23B8-DD06-1361-A4E6660E0D0D}"/>
          </ac:spMkLst>
        </pc:spChg>
      </pc:sldChg>
    </pc:docChg>
  </pc:docChgLst>
  <pc:docChgLst>
    <pc:chgData name="Andreia Paisana" userId="70c8f5af-6029-41a6-bc51-dd81c83610d9" providerId="ADAL" clId="{DF3F0925-3FB3-46E6-8B83-1E4F62B1E89E}"/>
    <pc:docChg chg="undo custSel addSld delSld modSld sldOrd addSection delSection modSection">
      <pc:chgData name="Andreia Paisana" userId="70c8f5af-6029-41a6-bc51-dd81c83610d9" providerId="ADAL" clId="{DF3F0925-3FB3-46E6-8B83-1E4F62B1E89E}" dt="2023-07-13T17:22:10.527" v="51" actId="17851"/>
      <pc:docMkLst>
        <pc:docMk/>
      </pc:docMkLst>
      <pc:sldChg chg="ord">
        <pc:chgData name="Andreia Paisana" userId="70c8f5af-6029-41a6-bc51-dd81c83610d9" providerId="ADAL" clId="{DF3F0925-3FB3-46E6-8B83-1E4F62B1E89E}" dt="2023-07-13T17:22:07.628" v="50"/>
        <pc:sldMkLst>
          <pc:docMk/>
          <pc:sldMk cId="2064587625" sldId="267"/>
        </pc:sldMkLst>
      </pc:sldChg>
      <pc:sldChg chg="ord">
        <pc:chgData name="Andreia Paisana" userId="70c8f5af-6029-41a6-bc51-dd81c83610d9" providerId="ADAL" clId="{DF3F0925-3FB3-46E6-8B83-1E4F62B1E89E}" dt="2023-07-13T17:22:07.628" v="50"/>
        <pc:sldMkLst>
          <pc:docMk/>
          <pc:sldMk cId="2096831300" sldId="268"/>
        </pc:sldMkLst>
      </pc:sldChg>
      <pc:sldChg chg="ord">
        <pc:chgData name="Andreia Paisana" userId="70c8f5af-6029-41a6-bc51-dd81c83610d9" providerId="ADAL" clId="{DF3F0925-3FB3-46E6-8B83-1E4F62B1E89E}" dt="2023-07-13T17:22:07.628" v="50"/>
        <pc:sldMkLst>
          <pc:docMk/>
          <pc:sldMk cId="3812974978" sldId="269"/>
        </pc:sldMkLst>
      </pc:sldChg>
      <pc:sldChg chg="ord">
        <pc:chgData name="Andreia Paisana" userId="70c8f5af-6029-41a6-bc51-dd81c83610d9" providerId="ADAL" clId="{DF3F0925-3FB3-46E6-8B83-1E4F62B1E89E}" dt="2023-07-13T17:22:07.628" v="50"/>
        <pc:sldMkLst>
          <pc:docMk/>
          <pc:sldMk cId="830589227" sldId="270"/>
        </pc:sldMkLst>
      </pc:sldChg>
      <pc:sldChg chg="ord">
        <pc:chgData name="Andreia Paisana" userId="70c8f5af-6029-41a6-bc51-dd81c83610d9" providerId="ADAL" clId="{DF3F0925-3FB3-46E6-8B83-1E4F62B1E89E}" dt="2023-07-13T17:22:07.628" v="50"/>
        <pc:sldMkLst>
          <pc:docMk/>
          <pc:sldMk cId="3892099783" sldId="273"/>
        </pc:sldMkLst>
      </pc:sldChg>
      <pc:sldChg chg="ord">
        <pc:chgData name="Andreia Paisana" userId="70c8f5af-6029-41a6-bc51-dd81c83610d9" providerId="ADAL" clId="{DF3F0925-3FB3-46E6-8B83-1E4F62B1E89E}" dt="2023-07-13T17:22:07.628" v="50"/>
        <pc:sldMkLst>
          <pc:docMk/>
          <pc:sldMk cId="1825206070" sldId="275"/>
        </pc:sldMkLst>
      </pc:sldChg>
      <pc:sldChg chg="ord">
        <pc:chgData name="Andreia Paisana" userId="70c8f5af-6029-41a6-bc51-dd81c83610d9" providerId="ADAL" clId="{DF3F0925-3FB3-46E6-8B83-1E4F62B1E89E}" dt="2023-07-13T17:22:07.628" v="50"/>
        <pc:sldMkLst>
          <pc:docMk/>
          <pc:sldMk cId="2269209229" sldId="276"/>
        </pc:sldMkLst>
      </pc:sldChg>
      <pc:sldChg chg="ord">
        <pc:chgData name="Andreia Paisana" userId="70c8f5af-6029-41a6-bc51-dd81c83610d9" providerId="ADAL" clId="{DF3F0925-3FB3-46E6-8B83-1E4F62B1E89E}" dt="2023-07-13T17:22:07.628" v="50"/>
        <pc:sldMkLst>
          <pc:docMk/>
          <pc:sldMk cId="71420558" sldId="277"/>
        </pc:sldMkLst>
      </pc:sldChg>
      <pc:sldChg chg="modSp mod ord">
        <pc:chgData name="Andreia Paisana" userId="70c8f5af-6029-41a6-bc51-dd81c83610d9" providerId="ADAL" clId="{DF3F0925-3FB3-46E6-8B83-1E4F62B1E89E}" dt="2023-07-13T17:22:07.628" v="50"/>
        <pc:sldMkLst>
          <pc:docMk/>
          <pc:sldMk cId="2050419305" sldId="278"/>
        </pc:sldMkLst>
        <pc:spChg chg="mod">
          <ac:chgData name="Andreia Paisana" userId="70c8f5af-6029-41a6-bc51-dd81c83610d9" providerId="ADAL" clId="{DF3F0925-3FB3-46E6-8B83-1E4F62B1E89E}" dt="2023-07-13T17:17:34.830" v="27" actId="20577"/>
          <ac:spMkLst>
            <pc:docMk/>
            <pc:sldMk cId="2050419305" sldId="278"/>
            <ac:spMk id="20" creationId="{A5299F1F-EB47-82B7-47C1-57BC21216309}"/>
          </ac:spMkLst>
        </pc:spChg>
        <pc:spChg chg="mod">
          <ac:chgData name="Andreia Paisana" userId="70c8f5af-6029-41a6-bc51-dd81c83610d9" providerId="ADAL" clId="{DF3F0925-3FB3-46E6-8B83-1E4F62B1E89E}" dt="2023-07-13T17:17:17.543" v="17" actId="20577"/>
          <ac:spMkLst>
            <pc:docMk/>
            <pc:sldMk cId="2050419305" sldId="278"/>
            <ac:spMk id="31" creationId="{F1626D7E-A7C4-AD24-DBF3-C6C13AC5CF99}"/>
          </ac:spMkLst>
        </pc:spChg>
      </pc:sldChg>
      <pc:sldChg chg="ord">
        <pc:chgData name="Andreia Paisana" userId="70c8f5af-6029-41a6-bc51-dd81c83610d9" providerId="ADAL" clId="{DF3F0925-3FB3-46E6-8B83-1E4F62B1E89E}" dt="2023-07-13T17:22:07.628" v="50"/>
        <pc:sldMkLst>
          <pc:docMk/>
          <pc:sldMk cId="2801337453" sldId="279"/>
        </pc:sldMkLst>
      </pc:sldChg>
      <pc:sldChg chg="add del">
        <pc:chgData name="Andreia Paisana" userId="70c8f5af-6029-41a6-bc51-dd81c83610d9" providerId="ADAL" clId="{DF3F0925-3FB3-46E6-8B83-1E4F62B1E89E}" dt="2023-07-13T17:18:06.818" v="30" actId="47"/>
        <pc:sldMkLst>
          <pc:docMk/>
          <pc:sldMk cId="2727824070" sldId="280"/>
        </pc:sldMkLst>
      </pc:sldChg>
      <pc:sldChg chg="modSp add mod ord">
        <pc:chgData name="Andreia Paisana" userId="70c8f5af-6029-41a6-bc51-dd81c83610d9" providerId="ADAL" clId="{DF3F0925-3FB3-46E6-8B83-1E4F62B1E89E}" dt="2023-07-13T17:22:07.628" v="50"/>
        <pc:sldMkLst>
          <pc:docMk/>
          <pc:sldMk cId="3932889707" sldId="280"/>
        </pc:sldMkLst>
        <pc:spChg chg="mod">
          <ac:chgData name="Andreia Paisana" userId="70c8f5af-6029-41a6-bc51-dd81c83610d9" providerId="ADAL" clId="{DF3F0925-3FB3-46E6-8B83-1E4F62B1E89E}" dt="2023-07-13T17:20:14.118" v="36" actId="14100"/>
          <ac:spMkLst>
            <pc:docMk/>
            <pc:sldMk cId="3932889707" sldId="280"/>
            <ac:spMk id="10" creationId="{689DA3AE-C88D-6A94-E033-16B0196F5B54}"/>
          </ac:spMkLst>
        </pc:spChg>
      </pc:sldChg>
      <pc:sldChg chg="modSp add mod ord">
        <pc:chgData name="Andreia Paisana" userId="70c8f5af-6029-41a6-bc51-dd81c83610d9" providerId="ADAL" clId="{DF3F0925-3FB3-46E6-8B83-1E4F62B1E89E}" dt="2023-07-13T17:22:07.628" v="50"/>
        <pc:sldMkLst>
          <pc:docMk/>
          <pc:sldMk cId="3627838176" sldId="281"/>
        </pc:sldMkLst>
        <pc:spChg chg="mod">
          <ac:chgData name="Andreia Paisana" userId="70c8f5af-6029-41a6-bc51-dd81c83610d9" providerId="ADAL" clId="{DF3F0925-3FB3-46E6-8B83-1E4F62B1E89E}" dt="2023-07-13T17:18:17.189" v="33" actId="2711"/>
          <ac:spMkLst>
            <pc:docMk/>
            <pc:sldMk cId="3627838176" sldId="281"/>
            <ac:spMk id="49" creationId="{90211A37-1B6C-5129-D5E7-21FDEA9F3BBB}"/>
          </ac:spMkLst>
        </pc:spChg>
      </pc:sldChg>
      <pc:sldChg chg="modSp add mod ord">
        <pc:chgData name="Andreia Paisana" userId="70c8f5af-6029-41a6-bc51-dd81c83610d9" providerId="ADAL" clId="{DF3F0925-3FB3-46E6-8B83-1E4F62B1E89E}" dt="2023-07-13T17:22:07.628" v="50"/>
        <pc:sldMkLst>
          <pc:docMk/>
          <pc:sldMk cId="2004814767" sldId="282"/>
        </pc:sldMkLst>
        <pc:spChg chg="mod">
          <ac:chgData name="Andreia Paisana" userId="70c8f5af-6029-41a6-bc51-dd81c83610d9" providerId="ADAL" clId="{DF3F0925-3FB3-46E6-8B83-1E4F62B1E89E}" dt="2023-07-13T17:20:30.533" v="37" actId="14100"/>
          <ac:spMkLst>
            <pc:docMk/>
            <pc:sldMk cId="2004814767" sldId="282"/>
            <ac:spMk id="10" creationId="{689DA3AE-C88D-6A94-E033-16B0196F5B54}"/>
          </ac:spMkLst>
        </pc:spChg>
      </pc:sldChg>
      <pc:sldChg chg="modSp add mod ord">
        <pc:chgData name="Andreia Paisana" userId="70c8f5af-6029-41a6-bc51-dd81c83610d9" providerId="ADAL" clId="{DF3F0925-3FB3-46E6-8B83-1E4F62B1E89E}" dt="2023-07-13T17:22:07.628" v="50"/>
        <pc:sldMkLst>
          <pc:docMk/>
          <pc:sldMk cId="754921796" sldId="283"/>
        </pc:sldMkLst>
        <pc:spChg chg="mod">
          <ac:chgData name="Andreia Paisana" userId="70c8f5af-6029-41a6-bc51-dd81c83610d9" providerId="ADAL" clId="{DF3F0925-3FB3-46E6-8B83-1E4F62B1E89E}" dt="2023-07-13T17:20:34.515" v="38" actId="14100"/>
          <ac:spMkLst>
            <pc:docMk/>
            <pc:sldMk cId="754921796" sldId="283"/>
            <ac:spMk id="10" creationId="{689DA3AE-C88D-6A94-E033-16B0196F5B54}"/>
          </ac:spMkLst>
        </pc:spChg>
      </pc:sldChg>
    </pc:docChg>
  </pc:docChgLst>
  <pc:docChgLst>
    <pc:chgData name="Andreia Paisana" userId="70c8f5af-6029-41a6-bc51-dd81c83610d9" providerId="ADAL" clId="{C79CD347-0E87-4842-8BF6-D8A67C9B0858}"/>
    <pc:docChg chg="custSel addSld delSld modSld sldOrd modSection">
      <pc:chgData name="Andreia Paisana" userId="70c8f5af-6029-41a6-bc51-dd81c83610d9" providerId="ADAL" clId="{C79CD347-0E87-4842-8BF6-D8A67C9B0858}" dt="2023-07-13T17:55:25.551" v="148" actId="729"/>
      <pc:docMkLst>
        <pc:docMk/>
      </pc:docMkLst>
      <pc:sldChg chg="ord">
        <pc:chgData name="Andreia Paisana" userId="70c8f5af-6029-41a6-bc51-dd81c83610d9" providerId="ADAL" clId="{C79CD347-0E87-4842-8BF6-D8A67C9B0858}" dt="2023-07-13T17:47:10.707" v="9"/>
        <pc:sldMkLst>
          <pc:docMk/>
          <pc:sldMk cId="2096831300" sldId="268"/>
        </pc:sldMkLst>
      </pc:sldChg>
      <pc:sldChg chg="mod ord modShow">
        <pc:chgData name="Andreia Paisana" userId="70c8f5af-6029-41a6-bc51-dd81c83610d9" providerId="ADAL" clId="{C79CD347-0E87-4842-8BF6-D8A67C9B0858}" dt="2023-07-13T17:53:13.293" v="142" actId="729"/>
        <pc:sldMkLst>
          <pc:docMk/>
          <pc:sldMk cId="3812974978" sldId="269"/>
        </pc:sldMkLst>
      </pc:sldChg>
      <pc:sldChg chg="mod ord modShow">
        <pc:chgData name="Andreia Paisana" userId="70c8f5af-6029-41a6-bc51-dd81c83610d9" providerId="ADAL" clId="{C79CD347-0E87-4842-8BF6-D8A67C9B0858}" dt="2023-07-13T17:53:13.293" v="142" actId="729"/>
        <pc:sldMkLst>
          <pc:docMk/>
          <pc:sldMk cId="3892099783" sldId="273"/>
        </pc:sldMkLst>
      </pc:sldChg>
      <pc:sldChg chg="del">
        <pc:chgData name="Andreia Paisana" userId="70c8f5af-6029-41a6-bc51-dd81c83610d9" providerId="ADAL" clId="{C79CD347-0E87-4842-8BF6-D8A67C9B0858}" dt="2023-07-13T17:54:24.813" v="144" actId="47"/>
        <pc:sldMkLst>
          <pc:docMk/>
          <pc:sldMk cId="2269209229" sldId="276"/>
        </pc:sldMkLst>
      </pc:sldChg>
      <pc:sldChg chg="addSp delSp modSp mod">
        <pc:chgData name="Andreia Paisana" userId="70c8f5af-6029-41a6-bc51-dd81c83610d9" providerId="ADAL" clId="{C79CD347-0E87-4842-8BF6-D8A67C9B0858}" dt="2023-07-13T17:51:13.198" v="115" actId="6549"/>
        <pc:sldMkLst>
          <pc:docMk/>
          <pc:sldMk cId="71420558" sldId="277"/>
        </pc:sldMkLst>
        <pc:spChg chg="add mod">
          <ac:chgData name="Andreia Paisana" userId="70c8f5af-6029-41a6-bc51-dd81c83610d9" providerId="ADAL" clId="{C79CD347-0E87-4842-8BF6-D8A67C9B0858}" dt="2023-07-13T17:50:27.646" v="97" actId="554"/>
          <ac:spMkLst>
            <pc:docMk/>
            <pc:sldMk cId="71420558" sldId="277"/>
            <ac:spMk id="2" creationId="{EF7618D6-47E4-690B-B2B4-291B920CC774}"/>
          </ac:spMkLst>
        </pc:spChg>
        <pc:spChg chg="add mod">
          <ac:chgData name="Andreia Paisana" userId="70c8f5af-6029-41a6-bc51-dd81c83610d9" providerId="ADAL" clId="{C79CD347-0E87-4842-8BF6-D8A67C9B0858}" dt="2023-07-13T17:51:13.198" v="115" actId="6549"/>
          <ac:spMkLst>
            <pc:docMk/>
            <pc:sldMk cId="71420558" sldId="277"/>
            <ac:spMk id="3" creationId="{CB8EAF58-256A-BEEB-E92A-335DAFF560B4}"/>
          </ac:spMkLst>
        </pc:spChg>
        <pc:spChg chg="mod">
          <ac:chgData name="Andreia Paisana" userId="70c8f5af-6029-41a6-bc51-dd81c83610d9" providerId="ADAL" clId="{C79CD347-0E87-4842-8BF6-D8A67C9B0858}" dt="2023-07-13T17:50:11.551" v="94" actId="20577"/>
          <ac:spMkLst>
            <pc:docMk/>
            <pc:sldMk cId="71420558" sldId="277"/>
            <ac:spMk id="4" creationId="{37C4157D-2BE3-1FDA-D942-CC651965F626}"/>
          </ac:spMkLst>
        </pc:spChg>
        <pc:spChg chg="mod">
          <ac:chgData name="Andreia Paisana" userId="70c8f5af-6029-41a6-bc51-dd81c83610d9" providerId="ADAL" clId="{C79CD347-0E87-4842-8BF6-D8A67C9B0858}" dt="2023-07-13T17:50:07.729" v="92" actId="20577"/>
          <ac:spMkLst>
            <pc:docMk/>
            <pc:sldMk cId="71420558" sldId="277"/>
            <ac:spMk id="5" creationId="{4E438D66-98F1-F484-3E75-3D1D3AB302AF}"/>
          </ac:spMkLst>
        </pc:spChg>
        <pc:spChg chg="mod">
          <ac:chgData name="Andreia Paisana" userId="70c8f5af-6029-41a6-bc51-dd81c83610d9" providerId="ADAL" clId="{C79CD347-0E87-4842-8BF6-D8A67C9B0858}" dt="2023-07-13T17:50:21.471" v="96" actId="554"/>
          <ac:spMkLst>
            <pc:docMk/>
            <pc:sldMk cId="71420558" sldId="277"/>
            <ac:spMk id="7" creationId="{250FA089-6C5D-137A-485B-8E7E5D3145C1}"/>
          </ac:spMkLst>
        </pc:spChg>
        <pc:spChg chg="mod">
          <ac:chgData name="Andreia Paisana" userId="70c8f5af-6029-41a6-bc51-dd81c83610d9" providerId="ADAL" clId="{C79CD347-0E87-4842-8BF6-D8A67C9B0858}" dt="2023-07-13T17:51:01.337" v="112" actId="20577"/>
          <ac:spMkLst>
            <pc:docMk/>
            <pc:sldMk cId="71420558" sldId="277"/>
            <ac:spMk id="8" creationId="{C1514411-23B8-DD06-1361-A4E6660E0D0D}"/>
          </ac:spMkLst>
        </pc:spChg>
        <pc:spChg chg="del">
          <ac:chgData name="Andreia Paisana" userId="70c8f5af-6029-41a6-bc51-dd81c83610d9" providerId="ADAL" clId="{C79CD347-0E87-4842-8BF6-D8A67C9B0858}" dt="2023-07-13T17:47:43.874" v="10" actId="478"/>
          <ac:spMkLst>
            <pc:docMk/>
            <pc:sldMk cId="71420558" sldId="277"/>
            <ac:spMk id="35" creationId="{7E64AF75-8D80-CB8C-7616-886F25C70B8D}"/>
          </ac:spMkLst>
        </pc:spChg>
        <pc:spChg chg="mod">
          <ac:chgData name="Andreia Paisana" userId="70c8f5af-6029-41a6-bc51-dd81c83610d9" providerId="ADAL" clId="{C79CD347-0E87-4842-8BF6-D8A67C9B0858}" dt="2023-07-13T17:47:59.080" v="14" actId="554"/>
          <ac:spMkLst>
            <pc:docMk/>
            <pc:sldMk cId="71420558" sldId="277"/>
            <ac:spMk id="36" creationId="{4D3F8F12-5E71-67C3-15DA-E72C800A389A}"/>
          </ac:spMkLst>
        </pc:spChg>
        <pc:spChg chg="mod">
          <ac:chgData name="Andreia Paisana" userId="70c8f5af-6029-41a6-bc51-dd81c83610d9" providerId="ADAL" clId="{C79CD347-0E87-4842-8BF6-D8A67C9B0858}" dt="2023-07-13T17:50:27.646" v="97" actId="554"/>
          <ac:spMkLst>
            <pc:docMk/>
            <pc:sldMk cId="71420558" sldId="277"/>
            <ac:spMk id="37" creationId="{100A7A92-E464-1C90-896B-E1343D606952}"/>
          </ac:spMkLst>
        </pc:spChg>
        <pc:spChg chg="mod">
          <ac:chgData name="Andreia Paisana" userId="70c8f5af-6029-41a6-bc51-dd81c83610d9" providerId="ADAL" clId="{C79CD347-0E87-4842-8BF6-D8A67C9B0858}" dt="2023-07-13T17:50:35.535" v="100" actId="20577"/>
          <ac:spMkLst>
            <pc:docMk/>
            <pc:sldMk cId="71420558" sldId="277"/>
            <ac:spMk id="39" creationId="{B66DB32D-AB40-B8FB-D907-86D6CCD1D95E}"/>
          </ac:spMkLst>
        </pc:spChg>
        <pc:spChg chg="mod">
          <ac:chgData name="Andreia Paisana" userId="70c8f5af-6029-41a6-bc51-dd81c83610d9" providerId="ADAL" clId="{C79CD347-0E87-4842-8BF6-D8A67C9B0858}" dt="2023-07-13T17:48:49.315" v="22" actId="408"/>
          <ac:spMkLst>
            <pc:docMk/>
            <pc:sldMk cId="71420558" sldId="277"/>
            <ac:spMk id="40" creationId="{B32A0577-3CB5-F4E4-16AC-2F7B97944803}"/>
          </ac:spMkLst>
        </pc:spChg>
        <pc:spChg chg="del">
          <ac:chgData name="Andreia Paisana" userId="70c8f5af-6029-41a6-bc51-dd81c83610d9" providerId="ADAL" clId="{C79CD347-0E87-4842-8BF6-D8A67C9B0858}" dt="2023-07-13T17:48:28.920" v="18" actId="478"/>
          <ac:spMkLst>
            <pc:docMk/>
            <pc:sldMk cId="71420558" sldId="277"/>
            <ac:spMk id="41" creationId="{F2DACB96-7B6A-63D3-6C7C-A4C53297E255}"/>
          </ac:spMkLst>
        </pc:spChg>
        <pc:spChg chg="mod">
          <ac:chgData name="Andreia Paisana" userId="70c8f5af-6029-41a6-bc51-dd81c83610d9" providerId="ADAL" clId="{C79CD347-0E87-4842-8BF6-D8A67C9B0858}" dt="2023-07-13T17:47:59.080" v="14" actId="554"/>
          <ac:spMkLst>
            <pc:docMk/>
            <pc:sldMk cId="71420558" sldId="277"/>
            <ac:spMk id="46" creationId="{93E8CE46-614D-ADA5-6D1B-43C8E734071D}"/>
          </ac:spMkLst>
        </pc:spChg>
      </pc:sldChg>
      <pc:sldChg chg="ord">
        <pc:chgData name="Andreia Paisana" userId="70c8f5af-6029-41a6-bc51-dd81c83610d9" providerId="ADAL" clId="{C79CD347-0E87-4842-8BF6-D8A67C9B0858}" dt="2023-07-13T17:46:59.955" v="5"/>
        <pc:sldMkLst>
          <pc:docMk/>
          <pc:sldMk cId="3932889707" sldId="280"/>
        </pc:sldMkLst>
      </pc:sldChg>
      <pc:sldChg chg="addSp delSp modSp mod ord">
        <pc:chgData name="Andreia Paisana" userId="70c8f5af-6029-41a6-bc51-dd81c83610d9" providerId="ADAL" clId="{C79CD347-0E87-4842-8BF6-D8A67C9B0858}" dt="2023-07-13T17:52:52.575" v="137" actId="1076"/>
        <pc:sldMkLst>
          <pc:docMk/>
          <pc:sldMk cId="2004814767" sldId="282"/>
        </pc:sldMkLst>
        <pc:spChg chg="add mod">
          <ac:chgData name="Andreia Paisana" userId="70c8f5af-6029-41a6-bc51-dd81c83610d9" providerId="ADAL" clId="{C79CD347-0E87-4842-8BF6-D8A67C9B0858}" dt="2023-07-13T17:52:18.152" v="131" actId="14100"/>
          <ac:spMkLst>
            <pc:docMk/>
            <pc:sldMk cId="2004814767" sldId="282"/>
            <ac:spMk id="2" creationId="{EC0D2618-5962-6990-F91B-59575803F439}"/>
          </ac:spMkLst>
        </pc:spChg>
        <pc:spChg chg="add mod">
          <ac:chgData name="Andreia Paisana" userId="70c8f5af-6029-41a6-bc51-dd81c83610d9" providerId="ADAL" clId="{C79CD347-0E87-4842-8BF6-D8A67C9B0858}" dt="2023-07-13T17:52:01.308" v="125"/>
          <ac:spMkLst>
            <pc:docMk/>
            <pc:sldMk cId="2004814767" sldId="282"/>
            <ac:spMk id="4" creationId="{51010FD3-DE8E-C4C1-C8C7-C38C7B8E1DF4}"/>
          </ac:spMkLst>
        </pc:spChg>
        <pc:spChg chg="del mod">
          <ac:chgData name="Andreia Paisana" userId="70c8f5af-6029-41a6-bc51-dd81c83610d9" providerId="ADAL" clId="{C79CD347-0E87-4842-8BF6-D8A67C9B0858}" dt="2023-07-13T17:52:04.794" v="126" actId="478"/>
          <ac:spMkLst>
            <pc:docMk/>
            <pc:sldMk cId="2004814767" sldId="282"/>
            <ac:spMk id="9" creationId="{608AE5CC-A508-BC5F-CF31-81C0C8FD48EC}"/>
          </ac:spMkLst>
        </pc:spChg>
        <pc:spChg chg="del">
          <ac:chgData name="Andreia Paisana" userId="70c8f5af-6029-41a6-bc51-dd81c83610d9" providerId="ADAL" clId="{C79CD347-0E87-4842-8BF6-D8A67C9B0858}" dt="2023-07-13T17:51:41.033" v="117" actId="478"/>
          <ac:spMkLst>
            <pc:docMk/>
            <pc:sldMk cId="2004814767" sldId="282"/>
            <ac:spMk id="10" creationId="{689DA3AE-C88D-6A94-E033-16B0196F5B54}"/>
          </ac:spMkLst>
        </pc:spChg>
        <pc:picChg chg="mod">
          <ac:chgData name="Andreia Paisana" userId="70c8f5af-6029-41a6-bc51-dd81c83610d9" providerId="ADAL" clId="{C79CD347-0E87-4842-8BF6-D8A67C9B0858}" dt="2023-07-13T17:52:52.575" v="137" actId="1076"/>
          <ac:picMkLst>
            <pc:docMk/>
            <pc:sldMk cId="2004814767" sldId="282"/>
            <ac:picMk id="6" creationId="{8F2C20AB-B29F-CEE0-88FB-B4385AF0BCA8}"/>
          </ac:picMkLst>
        </pc:picChg>
        <pc:picChg chg="mod">
          <ac:chgData name="Andreia Paisana" userId="70c8f5af-6029-41a6-bc51-dd81c83610d9" providerId="ADAL" clId="{C79CD347-0E87-4842-8BF6-D8A67C9B0858}" dt="2023-07-13T17:52:52.575" v="137" actId="1076"/>
          <ac:picMkLst>
            <pc:docMk/>
            <pc:sldMk cId="2004814767" sldId="282"/>
            <ac:picMk id="2050" creationId="{5F68DAE2-EAB3-A20D-7215-47CB910ABC20}"/>
          </ac:picMkLst>
        </pc:picChg>
        <pc:picChg chg="mod">
          <ac:chgData name="Andreia Paisana" userId="70c8f5af-6029-41a6-bc51-dd81c83610d9" providerId="ADAL" clId="{C79CD347-0E87-4842-8BF6-D8A67C9B0858}" dt="2023-07-13T17:52:52.575" v="137" actId="1076"/>
          <ac:picMkLst>
            <pc:docMk/>
            <pc:sldMk cId="2004814767" sldId="282"/>
            <ac:picMk id="2052" creationId="{17041BBF-0BE9-4335-04CC-6091388D7E1E}"/>
          </ac:picMkLst>
        </pc:picChg>
        <pc:picChg chg="mod">
          <ac:chgData name="Andreia Paisana" userId="70c8f5af-6029-41a6-bc51-dd81c83610d9" providerId="ADAL" clId="{C79CD347-0E87-4842-8BF6-D8A67C9B0858}" dt="2023-07-13T17:52:52.575" v="137" actId="1076"/>
          <ac:picMkLst>
            <pc:docMk/>
            <pc:sldMk cId="2004814767" sldId="282"/>
            <ac:picMk id="2054" creationId="{19EB634D-7F4F-FABC-CE03-6A522D9C1F13}"/>
          </ac:picMkLst>
        </pc:picChg>
        <pc:picChg chg="mod">
          <ac:chgData name="Andreia Paisana" userId="70c8f5af-6029-41a6-bc51-dd81c83610d9" providerId="ADAL" clId="{C79CD347-0E87-4842-8BF6-D8A67C9B0858}" dt="2023-07-13T17:52:52.575" v="137" actId="1076"/>
          <ac:picMkLst>
            <pc:docMk/>
            <pc:sldMk cId="2004814767" sldId="282"/>
            <ac:picMk id="2056" creationId="{156A54B9-2278-419C-2026-D9B649E1FABC}"/>
          </ac:picMkLst>
        </pc:picChg>
        <pc:picChg chg="mod">
          <ac:chgData name="Andreia Paisana" userId="70c8f5af-6029-41a6-bc51-dd81c83610d9" providerId="ADAL" clId="{C79CD347-0E87-4842-8BF6-D8A67C9B0858}" dt="2023-07-13T17:52:52.575" v="137" actId="1076"/>
          <ac:picMkLst>
            <pc:docMk/>
            <pc:sldMk cId="2004814767" sldId="282"/>
            <ac:picMk id="2058" creationId="{F420E377-1A4B-F7E9-A22A-6B32AFED76E9}"/>
          </ac:picMkLst>
        </pc:picChg>
        <pc:picChg chg="mod">
          <ac:chgData name="Andreia Paisana" userId="70c8f5af-6029-41a6-bc51-dd81c83610d9" providerId="ADAL" clId="{C79CD347-0E87-4842-8BF6-D8A67C9B0858}" dt="2023-07-13T17:52:52.575" v="137" actId="1076"/>
          <ac:picMkLst>
            <pc:docMk/>
            <pc:sldMk cId="2004814767" sldId="282"/>
            <ac:picMk id="2060" creationId="{38CF0B61-05A1-C164-99D4-2D04EAA9EAAE}"/>
          </ac:picMkLst>
        </pc:picChg>
        <pc:picChg chg="mod">
          <ac:chgData name="Andreia Paisana" userId="70c8f5af-6029-41a6-bc51-dd81c83610d9" providerId="ADAL" clId="{C79CD347-0E87-4842-8BF6-D8A67C9B0858}" dt="2023-07-13T17:52:52.575" v="137" actId="1076"/>
          <ac:picMkLst>
            <pc:docMk/>
            <pc:sldMk cId="2004814767" sldId="282"/>
            <ac:picMk id="2062" creationId="{6AB67DBC-44E8-45E2-8A0E-9C6378CF7831}"/>
          </ac:picMkLst>
        </pc:picChg>
      </pc:sldChg>
      <pc:sldChg chg="addSp delSp modSp mod ord">
        <pc:chgData name="Andreia Paisana" userId="70c8f5af-6029-41a6-bc51-dd81c83610d9" providerId="ADAL" clId="{C79CD347-0E87-4842-8BF6-D8A67C9B0858}" dt="2023-07-13T17:52:46.005" v="136" actId="14100"/>
        <pc:sldMkLst>
          <pc:docMk/>
          <pc:sldMk cId="754921796" sldId="283"/>
        </pc:sldMkLst>
        <pc:spChg chg="add mod">
          <ac:chgData name="Andreia Paisana" userId="70c8f5af-6029-41a6-bc51-dd81c83610d9" providerId="ADAL" clId="{C79CD347-0E87-4842-8BF6-D8A67C9B0858}" dt="2023-07-13T17:52:31.693" v="133" actId="14100"/>
          <ac:spMkLst>
            <pc:docMk/>
            <pc:sldMk cId="754921796" sldId="283"/>
            <ac:spMk id="2" creationId="{B684ECA1-E836-787F-AD39-DB2E6CB6EEBE}"/>
          </ac:spMkLst>
        </pc:spChg>
        <pc:spChg chg="add mod">
          <ac:chgData name="Andreia Paisana" userId="70c8f5af-6029-41a6-bc51-dd81c83610d9" providerId="ADAL" clId="{C79CD347-0E87-4842-8BF6-D8A67C9B0858}" dt="2023-07-13T17:51:53.989" v="124"/>
          <ac:spMkLst>
            <pc:docMk/>
            <pc:sldMk cId="754921796" sldId="283"/>
            <ac:spMk id="6" creationId="{3400D6A8-581F-8280-23D5-B8618FDAC851}"/>
          </ac:spMkLst>
        </pc:spChg>
        <pc:spChg chg="del mod">
          <ac:chgData name="Andreia Paisana" userId="70c8f5af-6029-41a6-bc51-dd81c83610d9" providerId="ADAL" clId="{C79CD347-0E87-4842-8BF6-D8A67C9B0858}" dt="2023-07-13T17:52:33.819" v="134" actId="478"/>
          <ac:spMkLst>
            <pc:docMk/>
            <pc:sldMk cId="754921796" sldId="283"/>
            <ac:spMk id="9" creationId="{608AE5CC-A508-BC5F-CF31-81C0C8FD48EC}"/>
          </ac:spMkLst>
        </pc:spChg>
        <pc:spChg chg="del">
          <ac:chgData name="Andreia Paisana" userId="70c8f5af-6029-41a6-bc51-dd81c83610d9" providerId="ADAL" clId="{C79CD347-0E87-4842-8BF6-D8A67C9B0858}" dt="2023-07-13T17:51:48.291" v="121" actId="478"/>
          <ac:spMkLst>
            <pc:docMk/>
            <pc:sldMk cId="754921796" sldId="283"/>
            <ac:spMk id="10" creationId="{689DA3AE-C88D-6A94-E033-16B0196F5B54}"/>
          </ac:spMkLst>
        </pc:spChg>
        <pc:spChg chg="mod">
          <ac:chgData name="Andreia Paisana" userId="70c8f5af-6029-41a6-bc51-dd81c83610d9" providerId="ADAL" clId="{C79CD347-0E87-4842-8BF6-D8A67C9B0858}" dt="2023-07-13T17:52:41.152" v="135" actId="1076"/>
          <ac:spMkLst>
            <pc:docMk/>
            <pc:sldMk cId="754921796" sldId="283"/>
            <ac:spMk id="47" creationId="{7B1B3A21-A8A0-06A1-FB4F-1B1AD21C5884}"/>
          </ac:spMkLst>
        </pc:spChg>
        <pc:picChg chg="mod">
          <ac:chgData name="Andreia Paisana" userId="70c8f5af-6029-41a6-bc51-dd81c83610d9" providerId="ADAL" clId="{C79CD347-0E87-4842-8BF6-D8A67C9B0858}" dt="2023-07-13T17:52:41.152" v="135" actId="1076"/>
          <ac:picMkLst>
            <pc:docMk/>
            <pc:sldMk cId="754921796" sldId="283"/>
            <ac:picMk id="3" creationId="{CFE564E9-AEB1-D9A2-8775-E530A24481C8}"/>
          </ac:picMkLst>
        </pc:picChg>
        <pc:picChg chg="mod">
          <ac:chgData name="Andreia Paisana" userId="70c8f5af-6029-41a6-bc51-dd81c83610d9" providerId="ADAL" clId="{C79CD347-0E87-4842-8BF6-D8A67C9B0858}" dt="2023-07-13T17:52:41.152" v="135" actId="1076"/>
          <ac:picMkLst>
            <pc:docMk/>
            <pc:sldMk cId="754921796" sldId="283"/>
            <ac:picMk id="3074" creationId="{FEC55F63-C3E1-45B8-5B7C-D1124FFC212F}"/>
          </ac:picMkLst>
        </pc:picChg>
        <pc:picChg chg="mod">
          <ac:chgData name="Andreia Paisana" userId="70c8f5af-6029-41a6-bc51-dd81c83610d9" providerId="ADAL" clId="{C79CD347-0E87-4842-8BF6-D8A67C9B0858}" dt="2023-07-13T17:52:41.152" v="135" actId="1076"/>
          <ac:picMkLst>
            <pc:docMk/>
            <pc:sldMk cId="754921796" sldId="283"/>
            <ac:picMk id="3076" creationId="{8BF55AE7-FBF5-86EF-2ECB-D7473BFEB032}"/>
          </ac:picMkLst>
        </pc:picChg>
        <pc:picChg chg="mod">
          <ac:chgData name="Andreia Paisana" userId="70c8f5af-6029-41a6-bc51-dd81c83610d9" providerId="ADAL" clId="{C79CD347-0E87-4842-8BF6-D8A67C9B0858}" dt="2023-07-13T17:52:41.152" v="135" actId="1076"/>
          <ac:picMkLst>
            <pc:docMk/>
            <pc:sldMk cId="754921796" sldId="283"/>
            <ac:picMk id="3078" creationId="{EDD80B9F-A3E1-CE68-6829-0069C573373D}"/>
          </ac:picMkLst>
        </pc:picChg>
        <pc:picChg chg="mod">
          <ac:chgData name="Andreia Paisana" userId="70c8f5af-6029-41a6-bc51-dd81c83610d9" providerId="ADAL" clId="{C79CD347-0E87-4842-8BF6-D8A67C9B0858}" dt="2023-07-13T17:52:41.152" v="135" actId="1076"/>
          <ac:picMkLst>
            <pc:docMk/>
            <pc:sldMk cId="754921796" sldId="283"/>
            <ac:picMk id="3080" creationId="{143B145A-CE45-0953-B8D4-7C0B176A5390}"/>
          </ac:picMkLst>
        </pc:picChg>
        <pc:picChg chg="mod">
          <ac:chgData name="Andreia Paisana" userId="70c8f5af-6029-41a6-bc51-dd81c83610d9" providerId="ADAL" clId="{C79CD347-0E87-4842-8BF6-D8A67C9B0858}" dt="2023-07-13T17:52:41.152" v="135" actId="1076"/>
          <ac:picMkLst>
            <pc:docMk/>
            <pc:sldMk cId="754921796" sldId="283"/>
            <ac:picMk id="3082" creationId="{388CD686-695E-7C87-E19A-28116526F8F8}"/>
          </ac:picMkLst>
        </pc:picChg>
        <pc:picChg chg="mod">
          <ac:chgData name="Andreia Paisana" userId="70c8f5af-6029-41a6-bc51-dd81c83610d9" providerId="ADAL" clId="{C79CD347-0E87-4842-8BF6-D8A67C9B0858}" dt="2023-07-13T17:52:41.152" v="135" actId="1076"/>
          <ac:picMkLst>
            <pc:docMk/>
            <pc:sldMk cId="754921796" sldId="283"/>
            <ac:picMk id="3084" creationId="{2AD43F63-D552-E030-ADB9-9CA6AF43F330}"/>
          </ac:picMkLst>
        </pc:picChg>
        <pc:picChg chg="mod">
          <ac:chgData name="Andreia Paisana" userId="70c8f5af-6029-41a6-bc51-dd81c83610d9" providerId="ADAL" clId="{C79CD347-0E87-4842-8BF6-D8A67C9B0858}" dt="2023-07-13T17:52:41.152" v="135" actId="1076"/>
          <ac:picMkLst>
            <pc:docMk/>
            <pc:sldMk cId="754921796" sldId="283"/>
            <ac:picMk id="3086" creationId="{6E036058-313C-98F6-8497-EFEE0DA4242A}"/>
          </ac:picMkLst>
        </pc:picChg>
        <pc:picChg chg="mod">
          <ac:chgData name="Andreia Paisana" userId="70c8f5af-6029-41a6-bc51-dd81c83610d9" providerId="ADAL" clId="{C79CD347-0E87-4842-8BF6-D8A67C9B0858}" dt="2023-07-13T17:52:41.152" v="135" actId="1076"/>
          <ac:picMkLst>
            <pc:docMk/>
            <pc:sldMk cId="754921796" sldId="283"/>
            <ac:picMk id="3090" creationId="{3F446B51-2CAA-9A32-DF39-64A071AB8E45}"/>
          </ac:picMkLst>
        </pc:picChg>
        <pc:picChg chg="mod">
          <ac:chgData name="Andreia Paisana" userId="70c8f5af-6029-41a6-bc51-dd81c83610d9" providerId="ADAL" clId="{C79CD347-0E87-4842-8BF6-D8A67C9B0858}" dt="2023-07-13T17:52:41.152" v="135" actId="1076"/>
          <ac:picMkLst>
            <pc:docMk/>
            <pc:sldMk cId="754921796" sldId="283"/>
            <ac:picMk id="3092" creationId="{A5D0A4B7-DD57-EE9D-210E-77BB1ED0DF7B}"/>
          </ac:picMkLst>
        </pc:picChg>
        <pc:picChg chg="mod">
          <ac:chgData name="Andreia Paisana" userId="70c8f5af-6029-41a6-bc51-dd81c83610d9" providerId="ADAL" clId="{C79CD347-0E87-4842-8BF6-D8A67C9B0858}" dt="2023-07-13T17:52:41.152" v="135" actId="1076"/>
          <ac:picMkLst>
            <pc:docMk/>
            <pc:sldMk cId="754921796" sldId="283"/>
            <ac:picMk id="3094" creationId="{33EC2863-4E1A-15EC-7FB8-CDE209973F0C}"/>
          </ac:picMkLst>
        </pc:picChg>
        <pc:picChg chg="mod">
          <ac:chgData name="Andreia Paisana" userId="70c8f5af-6029-41a6-bc51-dd81c83610d9" providerId="ADAL" clId="{C79CD347-0E87-4842-8BF6-D8A67C9B0858}" dt="2023-07-13T17:52:41.152" v="135" actId="1076"/>
          <ac:picMkLst>
            <pc:docMk/>
            <pc:sldMk cId="754921796" sldId="283"/>
            <ac:picMk id="3096" creationId="{1E4F460F-44CE-F0C4-F5F3-302E4554C7EB}"/>
          </ac:picMkLst>
        </pc:picChg>
        <pc:picChg chg="mod">
          <ac:chgData name="Andreia Paisana" userId="70c8f5af-6029-41a6-bc51-dd81c83610d9" providerId="ADAL" clId="{C79CD347-0E87-4842-8BF6-D8A67C9B0858}" dt="2023-07-13T17:52:41.152" v="135" actId="1076"/>
          <ac:picMkLst>
            <pc:docMk/>
            <pc:sldMk cId="754921796" sldId="283"/>
            <ac:picMk id="3098" creationId="{B8617154-8C15-F05D-AA09-9115E79BBB15}"/>
          </ac:picMkLst>
        </pc:picChg>
        <pc:picChg chg="mod">
          <ac:chgData name="Andreia Paisana" userId="70c8f5af-6029-41a6-bc51-dd81c83610d9" providerId="ADAL" clId="{C79CD347-0E87-4842-8BF6-D8A67C9B0858}" dt="2023-07-13T17:52:41.152" v="135" actId="1076"/>
          <ac:picMkLst>
            <pc:docMk/>
            <pc:sldMk cId="754921796" sldId="283"/>
            <ac:picMk id="3100" creationId="{458CA104-8724-066F-ADF7-36BC561851F7}"/>
          </ac:picMkLst>
        </pc:picChg>
        <pc:picChg chg="mod">
          <ac:chgData name="Andreia Paisana" userId="70c8f5af-6029-41a6-bc51-dd81c83610d9" providerId="ADAL" clId="{C79CD347-0E87-4842-8BF6-D8A67C9B0858}" dt="2023-07-13T17:52:41.152" v="135" actId="1076"/>
          <ac:picMkLst>
            <pc:docMk/>
            <pc:sldMk cId="754921796" sldId="283"/>
            <ac:picMk id="3102" creationId="{5A9D0E0C-0DC2-A484-241F-0070351B2735}"/>
          </ac:picMkLst>
        </pc:picChg>
        <pc:picChg chg="mod">
          <ac:chgData name="Andreia Paisana" userId="70c8f5af-6029-41a6-bc51-dd81c83610d9" providerId="ADAL" clId="{C79CD347-0E87-4842-8BF6-D8A67C9B0858}" dt="2023-07-13T17:52:41.152" v="135" actId="1076"/>
          <ac:picMkLst>
            <pc:docMk/>
            <pc:sldMk cId="754921796" sldId="283"/>
            <ac:picMk id="3104" creationId="{A67A01F1-46D5-B626-A937-418A16B5A881}"/>
          </ac:picMkLst>
        </pc:picChg>
        <pc:picChg chg="mod">
          <ac:chgData name="Andreia Paisana" userId="70c8f5af-6029-41a6-bc51-dd81c83610d9" providerId="ADAL" clId="{C79CD347-0E87-4842-8BF6-D8A67C9B0858}" dt="2023-07-13T17:52:41.152" v="135" actId="1076"/>
          <ac:picMkLst>
            <pc:docMk/>
            <pc:sldMk cId="754921796" sldId="283"/>
            <ac:picMk id="3106" creationId="{788B4F4D-FD1F-8A3D-CB39-2716BE029263}"/>
          </ac:picMkLst>
        </pc:picChg>
        <pc:picChg chg="mod">
          <ac:chgData name="Andreia Paisana" userId="70c8f5af-6029-41a6-bc51-dd81c83610d9" providerId="ADAL" clId="{C79CD347-0E87-4842-8BF6-D8A67C9B0858}" dt="2023-07-13T17:52:41.152" v="135" actId="1076"/>
          <ac:picMkLst>
            <pc:docMk/>
            <pc:sldMk cId="754921796" sldId="283"/>
            <ac:picMk id="3108" creationId="{A5E20C95-E242-CBFA-32D0-2F53CB21ADC7}"/>
          </ac:picMkLst>
        </pc:picChg>
        <pc:picChg chg="mod">
          <ac:chgData name="Andreia Paisana" userId="70c8f5af-6029-41a6-bc51-dd81c83610d9" providerId="ADAL" clId="{C79CD347-0E87-4842-8BF6-D8A67C9B0858}" dt="2023-07-13T17:52:41.152" v="135" actId="1076"/>
          <ac:picMkLst>
            <pc:docMk/>
            <pc:sldMk cId="754921796" sldId="283"/>
            <ac:picMk id="3110" creationId="{4947C5D9-14F7-B0AA-55AE-9A0BCE3B4C73}"/>
          </ac:picMkLst>
        </pc:picChg>
        <pc:picChg chg="mod">
          <ac:chgData name="Andreia Paisana" userId="70c8f5af-6029-41a6-bc51-dd81c83610d9" providerId="ADAL" clId="{C79CD347-0E87-4842-8BF6-D8A67C9B0858}" dt="2023-07-13T17:52:41.152" v="135" actId="1076"/>
          <ac:picMkLst>
            <pc:docMk/>
            <pc:sldMk cId="754921796" sldId="283"/>
            <ac:picMk id="3112" creationId="{A5E9BD3C-62B0-F38A-F2F4-19855C9A3090}"/>
          </ac:picMkLst>
        </pc:picChg>
        <pc:picChg chg="mod">
          <ac:chgData name="Andreia Paisana" userId="70c8f5af-6029-41a6-bc51-dd81c83610d9" providerId="ADAL" clId="{C79CD347-0E87-4842-8BF6-D8A67C9B0858}" dt="2023-07-13T17:52:41.152" v="135" actId="1076"/>
          <ac:picMkLst>
            <pc:docMk/>
            <pc:sldMk cId="754921796" sldId="283"/>
            <ac:picMk id="3114" creationId="{0A57B67C-B044-E874-7155-18A90590B591}"/>
          </ac:picMkLst>
        </pc:picChg>
        <pc:cxnChg chg="mod">
          <ac:chgData name="Andreia Paisana" userId="70c8f5af-6029-41a6-bc51-dd81c83610d9" providerId="ADAL" clId="{C79CD347-0E87-4842-8BF6-D8A67C9B0858}" dt="2023-07-13T17:52:46.005" v="136" actId="14100"/>
          <ac:cxnSpMkLst>
            <pc:docMk/>
            <pc:sldMk cId="754921796" sldId="283"/>
            <ac:cxnSpMk id="4" creationId="{0304AAF0-4ED2-D9A0-CE26-FF1F1D8BF88C}"/>
          </ac:cxnSpMkLst>
        </pc:cxnChg>
      </pc:sldChg>
      <pc:sldChg chg="add">
        <pc:chgData name="Andreia Paisana" userId="70c8f5af-6029-41a6-bc51-dd81c83610d9" providerId="ADAL" clId="{C79CD347-0E87-4842-8BF6-D8A67C9B0858}" dt="2023-07-13T17:54:22.338" v="143"/>
        <pc:sldMkLst>
          <pc:docMk/>
          <pc:sldMk cId="1417242140" sldId="284"/>
        </pc:sldMkLst>
      </pc:sldChg>
      <pc:sldChg chg="add mod modShow">
        <pc:chgData name="Andreia Paisana" userId="70c8f5af-6029-41a6-bc51-dd81c83610d9" providerId="ADAL" clId="{C79CD347-0E87-4842-8BF6-D8A67C9B0858}" dt="2023-07-13T17:55:25.551" v="148" actId="729"/>
        <pc:sldMkLst>
          <pc:docMk/>
          <pc:sldMk cId="2111544607" sldId="286"/>
        </pc:sldMkLst>
      </pc:sldChg>
      <pc:sldChg chg="add mod modShow">
        <pc:chgData name="Andreia Paisana" userId="70c8f5af-6029-41a6-bc51-dd81c83610d9" providerId="ADAL" clId="{C79CD347-0E87-4842-8BF6-D8A67C9B0858}" dt="2023-07-13T17:54:41.570" v="146" actId="729"/>
        <pc:sldMkLst>
          <pc:docMk/>
          <pc:sldMk cId="11494243" sldId="291"/>
        </pc:sldMkLst>
      </pc:sldChg>
    </pc:docChg>
  </pc:docChgLst>
  <pc:docChgLst>
    <pc:chgData name="Andreia Paisana" userId="S::andreia.paisana@unitenetwork.org::70c8f5af-6029-41a6-bc51-dd81c83610d9" providerId="AD" clId="Web-{F1318DD8-F69D-37DA-5494-95CF64616B17}"/>
    <pc:docChg chg="modSld">
      <pc:chgData name="Andreia Paisana" userId="S::andreia.paisana@unitenetwork.org::70c8f5af-6029-41a6-bc51-dd81c83610d9" providerId="AD" clId="Web-{F1318DD8-F69D-37DA-5494-95CF64616B17}" dt="2023-11-10T12:21:39.573" v="21" actId="20577"/>
      <pc:docMkLst>
        <pc:docMk/>
      </pc:docMkLst>
      <pc:sldChg chg="modSp modNotes">
        <pc:chgData name="Andreia Paisana" userId="S::andreia.paisana@unitenetwork.org::70c8f5af-6029-41a6-bc51-dd81c83610d9" providerId="AD" clId="Web-{F1318DD8-F69D-37DA-5494-95CF64616B17}" dt="2023-11-10T12:21:39.573" v="21" actId="20577"/>
        <pc:sldMkLst>
          <pc:docMk/>
          <pc:sldMk cId="2050419305" sldId="278"/>
        </pc:sldMkLst>
        <pc:spChg chg="mod">
          <ac:chgData name="Andreia Paisana" userId="S::andreia.paisana@unitenetwork.org::70c8f5af-6029-41a6-bc51-dd81c83610d9" providerId="AD" clId="Web-{F1318DD8-F69D-37DA-5494-95CF64616B17}" dt="2023-11-10T12:21:39.573" v="21" actId="20577"/>
          <ac:spMkLst>
            <pc:docMk/>
            <pc:sldMk cId="2050419305" sldId="278"/>
            <ac:spMk id="4" creationId="{86223E28-2ECD-6D33-D000-983E70003DF3}"/>
          </ac:spMkLst>
        </pc:spChg>
        <pc:spChg chg="mod">
          <ac:chgData name="Andreia Paisana" userId="S::andreia.paisana@unitenetwork.org::70c8f5af-6029-41a6-bc51-dd81c83610d9" providerId="AD" clId="Web-{F1318DD8-F69D-37DA-5494-95CF64616B17}" dt="2023-11-10T12:21:08.352" v="8" actId="20577"/>
          <ac:spMkLst>
            <pc:docMk/>
            <pc:sldMk cId="2050419305" sldId="278"/>
            <ac:spMk id="31" creationId="{F1626D7E-A7C4-AD24-DBF3-C6C13AC5CF99}"/>
          </ac:spMkLst>
        </pc:spChg>
      </pc:sldChg>
    </pc:docChg>
  </pc:docChgLst>
  <pc:docChgLst>
    <pc:chgData name="Gonçalo Pinto Mendes" userId="S::goncalo.pintomendes@unitenetwork.org::f29fa162-4cf4-4a2f-be03-e94e98b36d8d" providerId="AD" clId="Web-{CA6A107B-99A2-7E61-4962-6D85A52DE285}"/>
    <pc:docChg chg="addSld delSld modSld modSection">
      <pc:chgData name="Gonçalo Pinto Mendes" userId="S::goncalo.pintomendes@unitenetwork.org::f29fa162-4cf4-4a2f-be03-e94e98b36d8d" providerId="AD" clId="Web-{CA6A107B-99A2-7E61-4962-6D85A52DE285}" dt="2023-12-12T16:38:12.624" v="10" actId="20577"/>
      <pc:docMkLst>
        <pc:docMk/>
      </pc:docMkLst>
      <pc:sldChg chg="del">
        <pc:chgData name="Gonçalo Pinto Mendes" userId="S::goncalo.pintomendes@unitenetwork.org::f29fa162-4cf4-4a2f-be03-e94e98b36d8d" providerId="AD" clId="Web-{CA6A107B-99A2-7E61-4962-6D85A52DE285}" dt="2023-12-12T16:37:50.342" v="5"/>
        <pc:sldMkLst>
          <pc:docMk/>
          <pc:sldMk cId="1825206070" sldId="275"/>
        </pc:sldMkLst>
      </pc:sldChg>
      <pc:sldChg chg="modSp">
        <pc:chgData name="Gonçalo Pinto Mendes" userId="S::goncalo.pintomendes@unitenetwork.org::f29fa162-4cf4-4a2f-be03-e94e98b36d8d" providerId="AD" clId="Web-{CA6A107B-99A2-7E61-4962-6D85A52DE285}" dt="2023-12-12T16:38:12.624" v="10" actId="20577"/>
        <pc:sldMkLst>
          <pc:docMk/>
          <pc:sldMk cId="2050419305" sldId="278"/>
        </pc:sldMkLst>
        <pc:spChg chg="mod">
          <ac:chgData name="Gonçalo Pinto Mendes" userId="S::goncalo.pintomendes@unitenetwork.org::f29fa162-4cf4-4a2f-be03-e94e98b36d8d" providerId="AD" clId="Web-{CA6A107B-99A2-7E61-4962-6D85A52DE285}" dt="2023-12-12T16:38:12.624" v="10" actId="20577"/>
          <ac:spMkLst>
            <pc:docMk/>
            <pc:sldMk cId="2050419305" sldId="278"/>
            <ac:spMk id="31" creationId="{F1626D7E-A7C4-AD24-DBF3-C6C13AC5CF99}"/>
          </ac:spMkLst>
        </pc:spChg>
      </pc:sldChg>
      <pc:sldChg chg="add">
        <pc:chgData name="Gonçalo Pinto Mendes" userId="S::goncalo.pintomendes@unitenetwork.org::f29fa162-4cf4-4a2f-be03-e94e98b36d8d" providerId="AD" clId="Web-{CA6A107B-99A2-7E61-4962-6D85A52DE285}" dt="2023-12-12T16:37:43.826" v="4"/>
        <pc:sldMkLst>
          <pc:docMk/>
          <pc:sldMk cId="652543621" sldId="292"/>
        </pc:sldMkLst>
      </pc:sldChg>
    </pc:docChg>
  </pc:docChgLst>
  <pc:docChgLst>
    <pc:chgData name="Andreia Paisana" userId="70c8f5af-6029-41a6-bc51-dd81c83610d9" providerId="ADAL" clId="{249DE859-9B78-4BEB-9B4D-0D6DAEC1E018}"/>
    <pc:docChg chg="undo custSel addSld delSld modSld">
      <pc:chgData name="Andreia Paisana" userId="70c8f5af-6029-41a6-bc51-dd81c83610d9" providerId="ADAL" clId="{249DE859-9B78-4BEB-9B4D-0D6DAEC1E018}" dt="2022-10-25T18:25:53.791" v="116" actId="14826"/>
      <pc:docMkLst>
        <pc:docMk/>
      </pc:docMkLst>
      <pc:sldChg chg="addSp delSp modSp mod">
        <pc:chgData name="Andreia Paisana" userId="70c8f5af-6029-41a6-bc51-dd81c83610d9" providerId="ADAL" clId="{249DE859-9B78-4BEB-9B4D-0D6DAEC1E018}" dt="2022-10-25T14:38:22.146" v="115" actId="948"/>
        <pc:sldMkLst>
          <pc:docMk/>
          <pc:sldMk cId="3812974978" sldId="269"/>
        </pc:sldMkLst>
        <pc:spChg chg="del">
          <ac:chgData name="Andreia Paisana" userId="70c8f5af-6029-41a6-bc51-dd81c83610d9" providerId="ADAL" clId="{249DE859-9B78-4BEB-9B4D-0D6DAEC1E018}" dt="2022-10-25T14:25:04.074" v="26" actId="478"/>
          <ac:spMkLst>
            <pc:docMk/>
            <pc:sldMk cId="3812974978" sldId="269"/>
            <ac:spMk id="2" creationId="{C4FC2D02-ACA8-5053-7109-1DCEA53D5F10}"/>
          </ac:spMkLst>
        </pc:spChg>
        <pc:spChg chg="del">
          <ac:chgData name="Andreia Paisana" userId="70c8f5af-6029-41a6-bc51-dd81c83610d9" providerId="ADAL" clId="{249DE859-9B78-4BEB-9B4D-0D6DAEC1E018}" dt="2022-10-25T14:25:03.215" v="25" actId="478"/>
          <ac:spMkLst>
            <pc:docMk/>
            <pc:sldMk cId="3812974978" sldId="269"/>
            <ac:spMk id="5" creationId="{35B4B559-08C3-8964-B99C-F029FB21D39D}"/>
          </ac:spMkLst>
        </pc:spChg>
        <pc:spChg chg="del">
          <ac:chgData name="Andreia Paisana" userId="70c8f5af-6029-41a6-bc51-dd81c83610d9" providerId="ADAL" clId="{249DE859-9B78-4BEB-9B4D-0D6DAEC1E018}" dt="2022-10-25T14:25:03.215" v="25" actId="478"/>
          <ac:spMkLst>
            <pc:docMk/>
            <pc:sldMk cId="3812974978" sldId="269"/>
            <ac:spMk id="6" creationId="{4EE929BF-A44F-87F3-BE90-F55CD10DD4C2}"/>
          </ac:spMkLst>
        </pc:spChg>
        <pc:spChg chg="del">
          <ac:chgData name="Andreia Paisana" userId="70c8f5af-6029-41a6-bc51-dd81c83610d9" providerId="ADAL" clId="{249DE859-9B78-4BEB-9B4D-0D6DAEC1E018}" dt="2022-10-25T14:25:09.749" v="31" actId="478"/>
          <ac:spMkLst>
            <pc:docMk/>
            <pc:sldMk cId="3812974978" sldId="269"/>
            <ac:spMk id="7" creationId="{3325E1DA-E7CA-FE5E-C3F2-B0CF2AC3866B}"/>
          </ac:spMkLst>
        </pc:spChg>
        <pc:spChg chg="del">
          <ac:chgData name="Andreia Paisana" userId="70c8f5af-6029-41a6-bc51-dd81c83610d9" providerId="ADAL" clId="{249DE859-9B78-4BEB-9B4D-0D6DAEC1E018}" dt="2022-10-25T14:25:09.749" v="31" actId="478"/>
          <ac:spMkLst>
            <pc:docMk/>
            <pc:sldMk cId="3812974978" sldId="269"/>
            <ac:spMk id="8" creationId="{2B0F8494-02EB-C23A-FEF9-5BF96DCC2ECE}"/>
          </ac:spMkLst>
        </pc:spChg>
        <pc:spChg chg="mod">
          <ac:chgData name="Andreia Paisana" userId="70c8f5af-6029-41a6-bc51-dd81c83610d9" providerId="ADAL" clId="{249DE859-9B78-4BEB-9B4D-0D6DAEC1E018}" dt="2022-10-25T14:24:42.967" v="23" actId="20577"/>
          <ac:spMkLst>
            <pc:docMk/>
            <pc:sldMk cId="3812974978" sldId="269"/>
            <ac:spMk id="9" creationId="{608AE5CC-A508-BC5F-CF31-81C0C8FD48EC}"/>
          </ac:spMkLst>
        </pc:spChg>
        <pc:spChg chg="mod">
          <ac:chgData name="Andreia Paisana" userId="70c8f5af-6029-41a6-bc51-dd81c83610d9" providerId="ADAL" clId="{249DE859-9B78-4BEB-9B4D-0D6DAEC1E018}" dt="2022-10-25T14:24:50.446" v="24" actId="14100"/>
          <ac:spMkLst>
            <pc:docMk/>
            <pc:sldMk cId="3812974978" sldId="269"/>
            <ac:spMk id="10" creationId="{689DA3AE-C88D-6A94-E033-16B0196F5B54}"/>
          </ac:spMkLst>
        </pc:spChg>
        <pc:spChg chg="del">
          <ac:chgData name="Andreia Paisana" userId="70c8f5af-6029-41a6-bc51-dd81c83610d9" providerId="ADAL" clId="{249DE859-9B78-4BEB-9B4D-0D6DAEC1E018}" dt="2022-10-25T14:25:03.215" v="25" actId="478"/>
          <ac:spMkLst>
            <pc:docMk/>
            <pc:sldMk cId="3812974978" sldId="269"/>
            <ac:spMk id="11" creationId="{1873EDFD-B27C-798F-C19C-5E88212177B6}"/>
          </ac:spMkLst>
        </pc:spChg>
        <pc:spChg chg="del">
          <ac:chgData name="Andreia Paisana" userId="70c8f5af-6029-41a6-bc51-dd81c83610d9" providerId="ADAL" clId="{249DE859-9B78-4BEB-9B4D-0D6DAEC1E018}" dt="2022-10-25T14:25:04.522" v="27" actId="478"/>
          <ac:spMkLst>
            <pc:docMk/>
            <pc:sldMk cId="3812974978" sldId="269"/>
            <ac:spMk id="12" creationId="{2FA415D6-9EF9-AFF3-B560-E6FDCB777692}"/>
          </ac:spMkLst>
        </pc:spChg>
        <pc:spChg chg="del">
          <ac:chgData name="Andreia Paisana" userId="70c8f5af-6029-41a6-bc51-dd81c83610d9" providerId="ADAL" clId="{249DE859-9B78-4BEB-9B4D-0D6DAEC1E018}" dt="2022-10-25T14:25:03.215" v="25" actId="478"/>
          <ac:spMkLst>
            <pc:docMk/>
            <pc:sldMk cId="3812974978" sldId="269"/>
            <ac:spMk id="13" creationId="{C8397438-8BE3-B52C-B4CB-CB378B2E27BE}"/>
          </ac:spMkLst>
        </pc:spChg>
        <pc:spChg chg="del">
          <ac:chgData name="Andreia Paisana" userId="70c8f5af-6029-41a6-bc51-dd81c83610d9" providerId="ADAL" clId="{249DE859-9B78-4BEB-9B4D-0D6DAEC1E018}" dt="2022-10-25T14:25:05.623" v="29" actId="478"/>
          <ac:spMkLst>
            <pc:docMk/>
            <pc:sldMk cId="3812974978" sldId="269"/>
            <ac:spMk id="18" creationId="{891050AE-142B-F17E-CB05-CD4F7DC9B0FC}"/>
          </ac:spMkLst>
        </pc:spChg>
        <pc:spChg chg="del">
          <ac:chgData name="Andreia Paisana" userId="70c8f5af-6029-41a6-bc51-dd81c83610d9" providerId="ADAL" clId="{249DE859-9B78-4BEB-9B4D-0D6DAEC1E018}" dt="2022-10-25T14:25:06.266" v="30" actId="478"/>
          <ac:spMkLst>
            <pc:docMk/>
            <pc:sldMk cId="3812974978" sldId="269"/>
            <ac:spMk id="19" creationId="{A8F9429D-E871-F6E0-31DB-B39B6C2BBAE1}"/>
          </ac:spMkLst>
        </pc:spChg>
        <pc:spChg chg="del">
          <ac:chgData name="Andreia Paisana" userId="70c8f5af-6029-41a6-bc51-dd81c83610d9" providerId="ADAL" clId="{249DE859-9B78-4BEB-9B4D-0D6DAEC1E018}" dt="2022-10-25T14:25:05.042" v="28" actId="478"/>
          <ac:spMkLst>
            <pc:docMk/>
            <pc:sldMk cId="3812974978" sldId="269"/>
            <ac:spMk id="20" creationId="{C35C0E8F-EB34-6D3F-BFD8-2466D462852C}"/>
          </ac:spMkLst>
        </pc:spChg>
        <pc:spChg chg="del">
          <ac:chgData name="Andreia Paisana" userId="70c8f5af-6029-41a6-bc51-dd81c83610d9" providerId="ADAL" clId="{249DE859-9B78-4BEB-9B4D-0D6DAEC1E018}" dt="2022-10-25T14:25:11.411" v="32" actId="478"/>
          <ac:spMkLst>
            <pc:docMk/>
            <pc:sldMk cId="3812974978" sldId="269"/>
            <ac:spMk id="21" creationId="{96B64EB2-6543-E459-F07A-87F6483B4288}"/>
          </ac:spMkLst>
        </pc:spChg>
        <pc:spChg chg="mod">
          <ac:chgData name="Andreia Paisana" userId="70c8f5af-6029-41a6-bc51-dd81c83610d9" providerId="ADAL" clId="{249DE859-9B78-4BEB-9B4D-0D6DAEC1E018}" dt="2022-10-25T14:38:22.146" v="115" actId="948"/>
          <ac:spMkLst>
            <pc:docMk/>
            <pc:sldMk cId="3812974978" sldId="269"/>
            <ac:spMk id="47" creationId="{7B1B3A21-A8A0-06A1-FB4F-1B1AD21C5884}"/>
          </ac:spMkLst>
        </pc:spChg>
        <pc:spChg chg="mod">
          <ac:chgData name="Andreia Paisana" userId="70c8f5af-6029-41a6-bc51-dd81c83610d9" providerId="ADAL" clId="{249DE859-9B78-4BEB-9B4D-0D6DAEC1E018}" dt="2022-10-25T14:37:47.982" v="113" actId="2710"/>
          <ac:spMkLst>
            <pc:docMk/>
            <pc:sldMk cId="3812974978" sldId="269"/>
            <ac:spMk id="48" creationId="{424081DB-2327-8076-9DD6-FB763B684880}"/>
          </ac:spMkLst>
        </pc:spChg>
        <pc:spChg chg="mod">
          <ac:chgData name="Andreia Paisana" userId="70c8f5af-6029-41a6-bc51-dd81c83610d9" providerId="ADAL" clId="{249DE859-9B78-4BEB-9B4D-0D6DAEC1E018}" dt="2022-10-25T14:37:47.982" v="113" actId="2710"/>
          <ac:spMkLst>
            <pc:docMk/>
            <pc:sldMk cId="3812974978" sldId="269"/>
            <ac:spMk id="49" creationId="{4E487CF8-735E-4835-4F8C-A4EAB97A22A2}"/>
          </ac:spMkLst>
        </pc:spChg>
        <pc:grpChg chg="add del mod">
          <ac:chgData name="Andreia Paisana" userId="70c8f5af-6029-41a6-bc51-dd81c83610d9" providerId="ADAL" clId="{249DE859-9B78-4BEB-9B4D-0D6DAEC1E018}" dt="2022-10-25T14:36:04.011" v="78" actId="165"/>
          <ac:grpSpMkLst>
            <pc:docMk/>
            <pc:sldMk cId="3812974978" sldId="269"/>
            <ac:grpSpMk id="22" creationId="{F3E71D76-14A9-086B-7D48-A70EB0997270}"/>
          </ac:grpSpMkLst>
        </pc:grpChg>
        <pc:picChg chg="add mod topLvl">
          <ac:chgData name="Andreia Paisana" userId="70c8f5af-6029-41a6-bc51-dd81c83610d9" providerId="ADAL" clId="{249DE859-9B78-4BEB-9B4D-0D6DAEC1E018}" dt="2022-10-25T14:36:04.011" v="78" actId="165"/>
          <ac:picMkLst>
            <pc:docMk/>
            <pc:sldMk cId="3812974978" sldId="269"/>
            <ac:picMk id="4" creationId="{C909F89D-8B8B-2CD0-1FD4-493FE844ECFD}"/>
          </ac:picMkLst>
        </pc:picChg>
        <pc:picChg chg="add mod topLvl">
          <ac:chgData name="Andreia Paisana" userId="70c8f5af-6029-41a6-bc51-dd81c83610d9" providerId="ADAL" clId="{249DE859-9B78-4BEB-9B4D-0D6DAEC1E018}" dt="2022-10-25T14:36:04.011" v="78" actId="165"/>
          <ac:picMkLst>
            <pc:docMk/>
            <pc:sldMk cId="3812974978" sldId="269"/>
            <ac:picMk id="15" creationId="{D2F2DC75-7D17-0D55-7774-64E1F3CF390D}"/>
          </ac:picMkLst>
        </pc:picChg>
        <pc:picChg chg="add mod topLvl">
          <ac:chgData name="Andreia Paisana" userId="70c8f5af-6029-41a6-bc51-dd81c83610d9" providerId="ADAL" clId="{249DE859-9B78-4BEB-9B4D-0D6DAEC1E018}" dt="2022-10-25T14:36:04.011" v="78" actId="165"/>
          <ac:picMkLst>
            <pc:docMk/>
            <pc:sldMk cId="3812974978" sldId="269"/>
            <ac:picMk id="17" creationId="{27717F26-F01A-1DEF-1DC5-093537D45747}"/>
          </ac:picMkLst>
        </pc:picChg>
        <pc:picChg chg="del">
          <ac:chgData name="Andreia Paisana" userId="70c8f5af-6029-41a6-bc51-dd81c83610d9" providerId="ADAL" clId="{249DE859-9B78-4BEB-9B4D-0D6DAEC1E018}" dt="2022-10-25T14:26:23.729" v="38" actId="478"/>
          <ac:picMkLst>
            <pc:docMk/>
            <pc:sldMk cId="3812974978" sldId="269"/>
            <ac:picMk id="38" creationId="{120EA4BC-3E79-7C13-F817-5B11685D4568}"/>
          </ac:picMkLst>
        </pc:picChg>
        <pc:picChg chg="del">
          <ac:chgData name="Andreia Paisana" userId="70c8f5af-6029-41a6-bc51-dd81c83610d9" providerId="ADAL" clId="{249DE859-9B78-4BEB-9B4D-0D6DAEC1E018}" dt="2022-10-25T14:26:23.729" v="38" actId="478"/>
          <ac:picMkLst>
            <pc:docMk/>
            <pc:sldMk cId="3812974978" sldId="269"/>
            <ac:picMk id="44" creationId="{73FFC516-0099-42EE-2B2A-83A5F932E5B4}"/>
          </ac:picMkLst>
        </pc:picChg>
        <pc:picChg chg="del">
          <ac:chgData name="Andreia Paisana" userId="70c8f5af-6029-41a6-bc51-dd81c83610d9" providerId="ADAL" clId="{249DE859-9B78-4BEB-9B4D-0D6DAEC1E018}" dt="2022-10-25T14:26:23.729" v="38" actId="478"/>
          <ac:picMkLst>
            <pc:docMk/>
            <pc:sldMk cId="3812974978" sldId="269"/>
            <ac:picMk id="54" creationId="{86FF0B44-65AD-8066-854A-DE712DBB7A3F}"/>
          </ac:picMkLst>
        </pc:picChg>
      </pc:sldChg>
      <pc:sldChg chg="modSp">
        <pc:chgData name="Andreia Paisana" userId="70c8f5af-6029-41a6-bc51-dd81c83610d9" providerId="ADAL" clId="{249DE859-9B78-4BEB-9B4D-0D6DAEC1E018}" dt="2022-10-25T18:25:53.791" v="116" actId="14826"/>
        <pc:sldMkLst>
          <pc:docMk/>
          <pc:sldMk cId="830589227" sldId="270"/>
        </pc:sldMkLst>
        <pc:picChg chg="mod">
          <ac:chgData name="Andreia Paisana" userId="70c8f5af-6029-41a6-bc51-dd81c83610d9" providerId="ADAL" clId="{249DE859-9B78-4BEB-9B4D-0D6DAEC1E018}" dt="2022-10-25T18:25:53.791" v="116" actId="14826"/>
          <ac:picMkLst>
            <pc:docMk/>
            <pc:sldMk cId="830589227" sldId="270"/>
            <ac:picMk id="12" creationId="{0A5B4B14-71BB-3B72-F1E6-48E9FB650A93}"/>
          </ac:picMkLst>
        </pc:picChg>
      </pc:sldChg>
      <pc:sldChg chg="del">
        <pc:chgData name="Andreia Paisana" userId="70c8f5af-6029-41a6-bc51-dd81c83610d9" providerId="ADAL" clId="{249DE859-9B78-4BEB-9B4D-0D6DAEC1E018}" dt="2022-10-25T14:24:00.356" v="1" actId="47"/>
        <pc:sldMkLst>
          <pc:docMk/>
          <pc:sldMk cId="1607369787" sldId="272"/>
        </pc:sldMkLst>
      </pc:sldChg>
      <pc:sldChg chg="modSp add mod">
        <pc:chgData name="Andreia Paisana" userId="70c8f5af-6029-41a6-bc51-dd81c83610d9" providerId="ADAL" clId="{249DE859-9B78-4BEB-9B4D-0D6DAEC1E018}" dt="2022-10-25T14:24:03.478" v="2" actId="20577"/>
        <pc:sldMkLst>
          <pc:docMk/>
          <pc:sldMk cId="2050419305" sldId="278"/>
        </pc:sldMkLst>
        <pc:spChg chg="mod">
          <ac:chgData name="Andreia Paisana" userId="70c8f5af-6029-41a6-bc51-dd81c83610d9" providerId="ADAL" clId="{249DE859-9B78-4BEB-9B4D-0D6DAEC1E018}" dt="2022-10-25T14:24:03.478" v="2" actId="20577"/>
          <ac:spMkLst>
            <pc:docMk/>
            <pc:sldMk cId="2050419305" sldId="278"/>
            <ac:spMk id="20" creationId="{A5299F1F-EB47-82B7-47C1-57BC21216309}"/>
          </ac:spMkLst>
        </pc:spChg>
      </pc:sldChg>
    </pc:docChg>
  </pc:docChgLst>
  <pc:docChgLst>
    <pc:chgData name="Gonçalo Pinto Mendes" userId="S::goncalo.pintomendes@unitenetwork.org::f29fa162-4cf4-4a2f-be03-e94e98b36d8d" providerId="AD" clId="Web-{59D4FAA8-F5A1-E98F-45C3-58AA36043D41}"/>
    <pc:docChg chg="modSld">
      <pc:chgData name="Gonçalo Pinto Mendes" userId="S::goncalo.pintomendes@unitenetwork.org::f29fa162-4cf4-4a2f-be03-e94e98b36d8d" providerId="AD" clId="Web-{59D4FAA8-F5A1-E98F-45C3-58AA36043D41}" dt="2023-12-14T00:15:30.092" v="14" actId="14100"/>
      <pc:docMkLst>
        <pc:docMk/>
      </pc:docMkLst>
      <pc:sldChg chg="modSp">
        <pc:chgData name="Gonçalo Pinto Mendes" userId="S::goncalo.pintomendes@unitenetwork.org::f29fa162-4cf4-4a2f-be03-e94e98b36d8d" providerId="AD" clId="Web-{59D4FAA8-F5A1-E98F-45C3-58AA36043D41}" dt="2023-12-14T00:15:30.092" v="14" actId="14100"/>
        <pc:sldMkLst>
          <pc:docMk/>
          <pc:sldMk cId="2801337453" sldId="279"/>
        </pc:sldMkLst>
        <pc:spChg chg="mod">
          <ac:chgData name="Gonçalo Pinto Mendes" userId="S::goncalo.pintomendes@unitenetwork.org::f29fa162-4cf4-4a2f-be03-e94e98b36d8d" providerId="AD" clId="Web-{59D4FAA8-F5A1-E98F-45C3-58AA36043D41}" dt="2023-12-14T00:14:52.136" v="10" actId="14100"/>
          <ac:spMkLst>
            <pc:docMk/>
            <pc:sldMk cId="2801337453" sldId="279"/>
            <ac:spMk id="8" creationId="{E0B001AD-1651-962E-8784-118953FA117F}"/>
          </ac:spMkLst>
        </pc:spChg>
        <pc:spChg chg="mod">
          <ac:chgData name="Gonçalo Pinto Mendes" userId="S::goncalo.pintomendes@unitenetwork.org::f29fa162-4cf4-4a2f-be03-e94e98b36d8d" providerId="AD" clId="Web-{59D4FAA8-F5A1-E98F-45C3-58AA36043D41}" dt="2023-12-14T00:15:30.092" v="14" actId="14100"/>
          <ac:spMkLst>
            <pc:docMk/>
            <pc:sldMk cId="2801337453" sldId="279"/>
            <ac:spMk id="12" creationId="{B04F8BCC-45CD-2E8A-46F5-76EF9B2FEFF7}"/>
          </ac:spMkLst>
        </pc:spChg>
      </pc:sldChg>
    </pc:docChg>
  </pc:docChgLst>
  <pc:docChgLst>
    <pc:chgData name="Andreia Paisana" userId="70c8f5af-6029-41a6-bc51-dd81c83610d9" providerId="ADAL" clId="{2AD4F007-F5CC-462A-91B9-753D6A692150}"/>
    <pc:docChg chg="undo redo custSel addSld delSld modSld">
      <pc:chgData name="Andreia Paisana" userId="70c8f5af-6029-41a6-bc51-dd81c83610d9" providerId="ADAL" clId="{2AD4F007-F5CC-462A-91B9-753D6A692150}" dt="2023-01-13T16:48:24.868" v="1107" actId="688"/>
      <pc:docMkLst>
        <pc:docMk/>
      </pc:docMkLst>
      <pc:sldChg chg="modSp mod modShow">
        <pc:chgData name="Andreia Paisana" userId="70c8f5af-6029-41a6-bc51-dd81c83610d9" providerId="ADAL" clId="{2AD4F007-F5CC-462A-91B9-753D6A692150}" dt="2023-01-13T13:25:03.589" v="149" actId="729"/>
        <pc:sldMkLst>
          <pc:docMk/>
          <pc:sldMk cId="2096831300" sldId="268"/>
        </pc:sldMkLst>
        <pc:spChg chg="mod ord">
          <ac:chgData name="Andreia Paisana" userId="70c8f5af-6029-41a6-bc51-dd81c83610d9" providerId="ADAL" clId="{2AD4F007-F5CC-462A-91B9-753D6A692150}" dt="2023-01-13T13:24:44.660" v="143" actId="167"/>
          <ac:spMkLst>
            <pc:docMk/>
            <pc:sldMk cId="2096831300" sldId="268"/>
            <ac:spMk id="58" creationId="{0B67396E-827D-ADC3-033F-ECB6D3490851}"/>
          </ac:spMkLst>
        </pc:spChg>
        <pc:spChg chg="mod ord">
          <ac:chgData name="Andreia Paisana" userId="70c8f5af-6029-41a6-bc51-dd81c83610d9" providerId="ADAL" clId="{2AD4F007-F5CC-462A-91B9-753D6A692150}" dt="2023-01-13T13:24:54.796" v="146" actId="167"/>
          <ac:spMkLst>
            <pc:docMk/>
            <pc:sldMk cId="2096831300" sldId="268"/>
            <ac:spMk id="59" creationId="{4CB8A203-CE57-C6C1-DE22-068075B738A7}"/>
          </ac:spMkLst>
        </pc:spChg>
        <pc:picChg chg="mod ord">
          <ac:chgData name="Andreia Paisana" userId="70c8f5af-6029-41a6-bc51-dd81c83610d9" providerId="ADAL" clId="{2AD4F007-F5CC-462A-91B9-753D6A692150}" dt="2023-01-13T13:24:56.660" v="147" actId="167"/>
          <ac:picMkLst>
            <pc:docMk/>
            <pc:sldMk cId="2096831300" sldId="268"/>
            <ac:picMk id="29" creationId="{B43BB39F-72DC-F1E0-016C-08C6099B4F6A}"/>
          </ac:picMkLst>
        </pc:picChg>
      </pc:sldChg>
      <pc:sldChg chg="addSp delSp modSp mod">
        <pc:chgData name="Andreia Paisana" userId="70c8f5af-6029-41a6-bc51-dd81c83610d9" providerId="ADAL" clId="{2AD4F007-F5CC-462A-91B9-753D6A692150}" dt="2023-01-13T15:58:15.231" v="243" actId="1076"/>
        <pc:sldMkLst>
          <pc:docMk/>
          <pc:sldMk cId="3812974978" sldId="269"/>
        </pc:sldMkLst>
        <pc:spChg chg="mod topLvl">
          <ac:chgData name="Andreia Paisana" userId="70c8f5af-6029-41a6-bc51-dd81c83610d9" providerId="ADAL" clId="{2AD4F007-F5CC-462A-91B9-753D6A692150}" dt="2023-01-13T15:58:08.157" v="237" actId="207"/>
          <ac:spMkLst>
            <pc:docMk/>
            <pc:sldMk cId="3812974978" sldId="269"/>
            <ac:spMk id="3" creationId="{92B60ADA-8BA5-454A-BEB9-A0AC559AD257}"/>
          </ac:spMkLst>
        </pc:spChg>
        <pc:spChg chg="mod">
          <ac:chgData name="Andreia Paisana" userId="70c8f5af-6029-41a6-bc51-dd81c83610d9" providerId="ADAL" clId="{2AD4F007-F5CC-462A-91B9-753D6A692150}" dt="2023-01-13T15:58:15.231" v="243" actId="1076"/>
          <ac:spMkLst>
            <pc:docMk/>
            <pc:sldMk cId="3812974978" sldId="269"/>
            <ac:spMk id="47" creationId="{7B1B3A21-A8A0-06A1-FB4F-1B1AD21C5884}"/>
          </ac:spMkLst>
        </pc:spChg>
        <pc:spChg chg="mod">
          <ac:chgData name="Andreia Paisana" userId="70c8f5af-6029-41a6-bc51-dd81c83610d9" providerId="ADAL" clId="{2AD4F007-F5CC-462A-91B9-753D6A692150}" dt="2023-01-13T15:58:15.231" v="243" actId="1076"/>
          <ac:spMkLst>
            <pc:docMk/>
            <pc:sldMk cId="3812974978" sldId="269"/>
            <ac:spMk id="48" creationId="{424081DB-2327-8076-9DD6-FB763B684880}"/>
          </ac:spMkLst>
        </pc:spChg>
        <pc:spChg chg="mod">
          <ac:chgData name="Andreia Paisana" userId="70c8f5af-6029-41a6-bc51-dd81c83610d9" providerId="ADAL" clId="{2AD4F007-F5CC-462A-91B9-753D6A692150}" dt="2023-01-13T15:58:15.231" v="243" actId="1076"/>
          <ac:spMkLst>
            <pc:docMk/>
            <pc:sldMk cId="3812974978" sldId="269"/>
            <ac:spMk id="49" creationId="{4E487CF8-735E-4835-4F8C-A4EAB97A22A2}"/>
          </ac:spMkLst>
        </pc:spChg>
        <pc:grpChg chg="add del mod">
          <ac:chgData name="Andreia Paisana" userId="70c8f5af-6029-41a6-bc51-dd81c83610d9" providerId="ADAL" clId="{2AD4F007-F5CC-462A-91B9-753D6A692150}" dt="2023-01-13T15:58:08.500" v="238"/>
          <ac:grpSpMkLst>
            <pc:docMk/>
            <pc:sldMk cId="3812974978" sldId="269"/>
            <ac:grpSpMk id="2" creationId="{6E98AE04-405D-9047-0E58-3624F42AB809}"/>
          </ac:grpSpMkLst>
        </pc:grpChg>
        <pc:picChg chg="mod">
          <ac:chgData name="Andreia Paisana" userId="70c8f5af-6029-41a6-bc51-dd81c83610d9" providerId="ADAL" clId="{2AD4F007-F5CC-462A-91B9-753D6A692150}" dt="2023-01-13T15:58:15.231" v="243" actId="1076"/>
          <ac:picMkLst>
            <pc:docMk/>
            <pc:sldMk cId="3812974978" sldId="269"/>
            <ac:picMk id="4" creationId="{C909F89D-8B8B-2CD0-1FD4-493FE844ECFD}"/>
          </ac:picMkLst>
        </pc:picChg>
        <pc:picChg chg="add del mod topLvl">
          <ac:chgData name="Andreia Paisana" userId="70c8f5af-6029-41a6-bc51-dd81c83610d9" providerId="ADAL" clId="{2AD4F007-F5CC-462A-91B9-753D6A692150}" dt="2023-01-13T15:58:07.492" v="235" actId="165"/>
          <ac:picMkLst>
            <pc:docMk/>
            <pc:sldMk cId="3812974978" sldId="269"/>
            <ac:picMk id="5" creationId="{16F08E47-F13B-B8E1-CF65-9A1E5546128B}"/>
          </ac:picMkLst>
        </pc:picChg>
        <pc:picChg chg="mod">
          <ac:chgData name="Andreia Paisana" userId="70c8f5af-6029-41a6-bc51-dd81c83610d9" providerId="ADAL" clId="{2AD4F007-F5CC-462A-91B9-753D6A692150}" dt="2023-01-13T15:58:15.231" v="243" actId="1076"/>
          <ac:picMkLst>
            <pc:docMk/>
            <pc:sldMk cId="3812974978" sldId="269"/>
            <ac:picMk id="15" creationId="{D2F2DC75-7D17-0D55-7774-64E1F3CF390D}"/>
          </ac:picMkLst>
        </pc:picChg>
        <pc:picChg chg="mod">
          <ac:chgData name="Andreia Paisana" userId="70c8f5af-6029-41a6-bc51-dd81c83610d9" providerId="ADAL" clId="{2AD4F007-F5CC-462A-91B9-753D6A692150}" dt="2023-01-13T15:58:15.231" v="243" actId="1076"/>
          <ac:picMkLst>
            <pc:docMk/>
            <pc:sldMk cId="3812974978" sldId="269"/>
            <ac:picMk id="17" creationId="{27717F26-F01A-1DEF-1DC5-093537D45747}"/>
          </ac:picMkLst>
        </pc:picChg>
      </pc:sldChg>
      <pc:sldChg chg="delSp modSp mod">
        <pc:chgData name="Andreia Paisana" userId="70c8f5af-6029-41a6-bc51-dd81c83610d9" providerId="ADAL" clId="{2AD4F007-F5CC-462A-91B9-753D6A692150}" dt="2023-01-13T16:48:24.868" v="1107" actId="688"/>
        <pc:sldMkLst>
          <pc:docMk/>
          <pc:sldMk cId="2269209229" sldId="276"/>
        </pc:sldMkLst>
        <pc:spChg chg="del">
          <ac:chgData name="Andreia Paisana" userId="70c8f5af-6029-41a6-bc51-dd81c83610d9" providerId="ADAL" clId="{2AD4F007-F5CC-462A-91B9-753D6A692150}" dt="2023-01-13T16:47:30.611" v="1092" actId="478"/>
          <ac:spMkLst>
            <pc:docMk/>
            <pc:sldMk cId="2269209229" sldId="276"/>
            <ac:spMk id="35" creationId="{4BEBCB09-6D01-32CD-2929-B30CAB3398A2}"/>
          </ac:spMkLst>
        </pc:spChg>
        <pc:spChg chg="del">
          <ac:chgData name="Andreia Paisana" userId="70c8f5af-6029-41a6-bc51-dd81c83610d9" providerId="ADAL" clId="{2AD4F007-F5CC-462A-91B9-753D6A692150}" dt="2023-01-13T16:47:30.611" v="1092" actId="478"/>
          <ac:spMkLst>
            <pc:docMk/>
            <pc:sldMk cId="2269209229" sldId="276"/>
            <ac:spMk id="37" creationId="{F4D76E90-2C66-E728-0540-F7DFD8A030F9}"/>
          </ac:spMkLst>
        </pc:spChg>
        <pc:spChg chg="mod">
          <ac:chgData name="Andreia Paisana" userId="70c8f5af-6029-41a6-bc51-dd81c83610d9" providerId="ADAL" clId="{2AD4F007-F5CC-462A-91B9-753D6A692150}" dt="2023-01-13T16:48:24.868" v="1107" actId="688"/>
          <ac:spMkLst>
            <pc:docMk/>
            <pc:sldMk cId="2269209229" sldId="276"/>
            <ac:spMk id="38" creationId="{E8C28A01-D4A5-DE30-276F-663ECAB4DF8C}"/>
          </ac:spMkLst>
        </pc:spChg>
        <pc:spChg chg="mod">
          <ac:chgData name="Andreia Paisana" userId="70c8f5af-6029-41a6-bc51-dd81c83610d9" providerId="ADAL" clId="{2AD4F007-F5CC-462A-91B9-753D6A692150}" dt="2023-01-13T16:48:24.868" v="1107" actId="688"/>
          <ac:spMkLst>
            <pc:docMk/>
            <pc:sldMk cId="2269209229" sldId="276"/>
            <ac:spMk id="45" creationId="{18D6110A-4C80-5FBC-4D21-5E2870DD6BC4}"/>
          </ac:spMkLst>
        </pc:spChg>
        <pc:spChg chg="mod">
          <ac:chgData name="Andreia Paisana" userId="70c8f5af-6029-41a6-bc51-dd81c83610d9" providerId="ADAL" clId="{2AD4F007-F5CC-462A-91B9-753D6A692150}" dt="2023-01-13T16:48:24.868" v="1107" actId="688"/>
          <ac:spMkLst>
            <pc:docMk/>
            <pc:sldMk cId="2269209229" sldId="276"/>
            <ac:spMk id="47" creationId="{753745A5-BA5B-7DE6-5A58-876F5C7499AC}"/>
          </ac:spMkLst>
        </pc:spChg>
        <pc:spChg chg="mod">
          <ac:chgData name="Andreia Paisana" userId="70c8f5af-6029-41a6-bc51-dd81c83610d9" providerId="ADAL" clId="{2AD4F007-F5CC-462A-91B9-753D6A692150}" dt="2023-01-13T16:48:24.868" v="1107" actId="688"/>
          <ac:spMkLst>
            <pc:docMk/>
            <pc:sldMk cId="2269209229" sldId="276"/>
            <ac:spMk id="53" creationId="{48F43135-9844-F59C-64A1-F41BAEFE011D}"/>
          </ac:spMkLst>
        </pc:spChg>
        <pc:spChg chg="mod">
          <ac:chgData name="Andreia Paisana" userId="70c8f5af-6029-41a6-bc51-dd81c83610d9" providerId="ADAL" clId="{2AD4F007-F5CC-462A-91B9-753D6A692150}" dt="2023-01-13T16:48:24.868" v="1107" actId="688"/>
          <ac:spMkLst>
            <pc:docMk/>
            <pc:sldMk cId="2269209229" sldId="276"/>
            <ac:spMk id="55" creationId="{3A446A3E-031A-C45A-23FD-FEC246B891E5}"/>
          </ac:spMkLst>
        </pc:spChg>
        <pc:picChg chg="mod">
          <ac:chgData name="Andreia Paisana" userId="70c8f5af-6029-41a6-bc51-dd81c83610d9" providerId="ADAL" clId="{2AD4F007-F5CC-462A-91B9-753D6A692150}" dt="2023-01-13T16:48:24.868" v="1107" actId="688"/>
          <ac:picMkLst>
            <pc:docMk/>
            <pc:sldMk cId="2269209229" sldId="276"/>
            <ac:picMk id="8" creationId="{72BD13B3-E8A4-7FD6-22AB-8C476344A143}"/>
          </ac:picMkLst>
        </pc:picChg>
        <pc:picChg chg="mod">
          <ac:chgData name="Andreia Paisana" userId="70c8f5af-6029-41a6-bc51-dd81c83610d9" providerId="ADAL" clId="{2AD4F007-F5CC-462A-91B9-753D6A692150}" dt="2023-01-13T16:48:24.868" v="1107" actId="688"/>
          <ac:picMkLst>
            <pc:docMk/>
            <pc:sldMk cId="2269209229" sldId="276"/>
            <ac:picMk id="57" creationId="{16A4E410-4F6A-7980-B644-7F2FD7A4D274}"/>
          </ac:picMkLst>
        </pc:picChg>
        <pc:picChg chg="mod">
          <ac:chgData name="Andreia Paisana" userId="70c8f5af-6029-41a6-bc51-dd81c83610d9" providerId="ADAL" clId="{2AD4F007-F5CC-462A-91B9-753D6A692150}" dt="2023-01-13T16:48:24.868" v="1107" actId="688"/>
          <ac:picMkLst>
            <pc:docMk/>
            <pc:sldMk cId="2269209229" sldId="276"/>
            <ac:picMk id="58" creationId="{7EEE26F8-18C5-7B04-FFF8-4501123262E2}"/>
          </ac:picMkLst>
        </pc:picChg>
        <pc:picChg chg="mod">
          <ac:chgData name="Andreia Paisana" userId="70c8f5af-6029-41a6-bc51-dd81c83610d9" providerId="ADAL" clId="{2AD4F007-F5CC-462A-91B9-753D6A692150}" dt="2023-01-13T16:48:24.868" v="1107" actId="688"/>
          <ac:picMkLst>
            <pc:docMk/>
            <pc:sldMk cId="2269209229" sldId="276"/>
            <ac:picMk id="59" creationId="{94197512-4BAE-2859-8DA3-5CFA27F84963}"/>
          </ac:picMkLst>
        </pc:picChg>
        <pc:picChg chg="mod">
          <ac:chgData name="Andreia Paisana" userId="70c8f5af-6029-41a6-bc51-dd81c83610d9" providerId="ADAL" clId="{2AD4F007-F5CC-462A-91B9-753D6A692150}" dt="2023-01-13T16:48:24.868" v="1107" actId="688"/>
          <ac:picMkLst>
            <pc:docMk/>
            <pc:sldMk cId="2269209229" sldId="276"/>
            <ac:picMk id="60" creationId="{59CFC140-73CC-9BA8-85D8-AFDB936D8038}"/>
          </ac:picMkLst>
        </pc:picChg>
      </pc:sldChg>
      <pc:sldChg chg="addSp delSp modSp mod">
        <pc:chgData name="Andreia Paisana" userId="70c8f5af-6029-41a6-bc51-dd81c83610d9" providerId="ADAL" clId="{2AD4F007-F5CC-462A-91B9-753D6A692150}" dt="2023-01-13T16:47:07.357" v="1091" actId="404"/>
        <pc:sldMkLst>
          <pc:docMk/>
          <pc:sldMk cId="71420558" sldId="277"/>
        </pc:sldMkLst>
        <pc:spChg chg="add del mod">
          <ac:chgData name="Andreia Paisana" userId="70c8f5af-6029-41a6-bc51-dd81c83610d9" providerId="ADAL" clId="{2AD4F007-F5CC-462A-91B9-753D6A692150}" dt="2023-01-12T15:01:39.110" v="6" actId="478"/>
          <ac:spMkLst>
            <pc:docMk/>
            <pc:sldMk cId="71420558" sldId="277"/>
            <ac:spMk id="2" creationId="{3BEFBA52-C48A-C2F0-89C6-C40404934DC3}"/>
          </ac:spMkLst>
        </pc:spChg>
        <pc:spChg chg="add del mod">
          <ac:chgData name="Andreia Paisana" userId="70c8f5af-6029-41a6-bc51-dd81c83610d9" providerId="ADAL" clId="{2AD4F007-F5CC-462A-91B9-753D6A692150}" dt="2023-01-12T15:02:04.908" v="11" actId="478"/>
          <ac:spMkLst>
            <pc:docMk/>
            <pc:sldMk cId="71420558" sldId="277"/>
            <ac:spMk id="3" creationId="{58D8ACC5-847D-9E58-889D-B9F9D8FC6679}"/>
          </ac:spMkLst>
        </pc:spChg>
        <pc:spChg chg="add mod">
          <ac:chgData name="Andreia Paisana" userId="70c8f5af-6029-41a6-bc51-dd81c83610d9" providerId="ADAL" clId="{2AD4F007-F5CC-462A-91B9-753D6A692150}" dt="2023-01-13T16:46:34.530" v="1071" actId="404"/>
          <ac:spMkLst>
            <pc:docMk/>
            <pc:sldMk cId="71420558" sldId="277"/>
            <ac:spMk id="4" creationId="{37C4157D-2BE3-1FDA-D942-CC651965F626}"/>
          </ac:spMkLst>
        </pc:spChg>
        <pc:spChg chg="add mod">
          <ac:chgData name="Andreia Paisana" userId="70c8f5af-6029-41a6-bc51-dd81c83610d9" providerId="ADAL" clId="{2AD4F007-F5CC-462A-91B9-753D6A692150}" dt="2023-01-13T16:46:30.758" v="1069" actId="404"/>
          <ac:spMkLst>
            <pc:docMk/>
            <pc:sldMk cId="71420558" sldId="277"/>
            <ac:spMk id="5" creationId="{4E438D66-98F1-F484-3E75-3D1D3AB302AF}"/>
          </ac:spMkLst>
        </pc:spChg>
        <pc:spChg chg="add mod">
          <ac:chgData name="Andreia Paisana" userId="70c8f5af-6029-41a6-bc51-dd81c83610d9" providerId="ADAL" clId="{2AD4F007-F5CC-462A-91B9-753D6A692150}" dt="2023-01-13T16:46:37.711" v="1073" actId="404"/>
          <ac:spMkLst>
            <pc:docMk/>
            <pc:sldMk cId="71420558" sldId="277"/>
            <ac:spMk id="6" creationId="{BA5F761A-8A61-5DB7-32DC-ED27A5842D23}"/>
          </ac:spMkLst>
        </pc:spChg>
        <pc:spChg chg="add mod">
          <ac:chgData name="Andreia Paisana" userId="70c8f5af-6029-41a6-bc51-dd81c83610d9" providerId="ADAL" clId="{2AD4F007-F5CC-462A-91B9-753D6A692150}" dt="2023-01-13T16:46:52.898" v="1081" actId="404"/>
          <ac:spMkLst>
            <pc:docMk/>
            <pc:sldMk cId="71420558" sldId="277"/>
            <ac:spMk id="7" creationId="{250FA089-6C5D-137A-485B-8E7E5D3145C1}"/>
          </ac:spMkLst>
        </pc:spChg>
        <pc:spChg chg="add mod">
          <ac:chgData name="Andreia Paisana" userId="70c8f5af-6029-41a6-bc51-dd81c83610d9" providerId="ADAL" clId="{2AD4F007-F5CC-462A-91B9-753D6A692150}" dt="2023-01-13T16:46:50.371" v="1079" actId="404"/>
          <ac:spMkLst>
            <pc:docMk/>
            <pc:sldMk cId="71420558" sldId="277"/>
            <ac:spMk id="8" creationId="{C1514411-23B8-DD06-1361-A4E6660E0D0D}"/>
          </ac:spMkLst>
        </pc:spChg>
        <pc:spChg chg="mod">
          <ac:chgData name="Andreia Paisana" userId="70c8f5af-6029-41a6-bc51-dd81c83610d9" providerId="ADAL" clId="{2AD4F007-F5CC-462A-91B9-753D6A692150}" dt="2023-01-13T16:47:04.372" v="1089" actId="404"/>
          <ac:spMkLst>
            <pc:docMk/>
            <pc:sldMk cId="71420558" sldId="277"/>
            <ac:spMk id="35" creationId="{7E64AF75-8D80-CB8C-7616-886F25C70B8D}"/>
          </ac:spMkLst>
        </pc:spChg>
        <pc:spChg chg="mod">
          <ac:chgData name="Andreia Paisana" userId="70c8f5af-6029-41a6-bc51-dd81c83610d9" providerId="ADAL" clId="{2AD4F007-F5CC-462A-91B9-753D6A692150}" dt="2023-01-13T16:46:59.415" v="1085" actId="404"/>
          <ac:spMkLst>
            <pc:docMk/>
            <pc:sldMk cId="71420558" sldId="277"/>
            <ac:spMk id="36" creationId="{4D3F8F12-5E71-67C3-15DA-E72C800A389A}"/>
          </ac:spMkLst>
        </pc:spChg>
        <pc:spChg chg="mod">
          <ac:chgData name="Andreia Paisana" userId="70c8f5af-6029-41a6-bc51-dd81c83610d9" providerId="ADAL" clId="{2AD4F007-F5CC-462A-91B9-753D6A692150}" dt="2023-01-13T16:47:07.357" v="1091" actId="404"/>
          <ac:spMkLst>
            <pc:docMk/>
            <pc:sldMk cId="71420558" sldId="277"/>
            <ac:spMk id="37" creationId="{100A7A92-E464-1C90-896B-E1343D606952}"/>
          </ac:spMkLst>
        </pc:spChg>
        <pc:spChg chg="mod">
          <ac:chgData name="Andreia Paisana" userId="70c8f5af-6029-41a6-bc51-dd81c83610d9" providerId="ADAL" clId="{2AD4F007-F5CC-462A-91B9-753D6A692150}" dt="2023-01-13T16:46:41.243" v="1075" actId="404"/>
          <ac:spMkLst>
            <pc:docMk/>
            <pc:sldMk cId="71420558" sldId="277"/>
            <ac:spMk id="39" creationId="{B66DB32D-AB40-B8FB-D907-86D6CCD1D95E}"/>
          </ac:spMkLst>
        </pc:spChg>
        <pc:spChg chg="mod">
          <ac:chgData name="Andreia Paisana" userId="70c8f5af-6029-41a6-bc51-dd81c83610d9" providerId="ADAL" clId="{2AD4F007-F5CC-462A-91B9-753D6A692150}" dt="2023-01-13T16:46:55.682" v="1083" actId="404"/>
          <ac:spMkLst>
            <pc:docMk/>
            <pc:sldMk cId="71420558" sldId="277"/>
            <ac:spMk id="40" creationId="{B32A0577-3CB5-F4E4-16AC-2F7B97944803}"/>
          </ac:spMkLst>
        </pc:spChg>
        <pc:spChg chg="mod">
          <ac:chgData name="Andreia Paisana" userId="70c8f5af-6029-41a6-bc51-dd81c83610d9" providerId="ADAL" clId="{2AD4F007-F5CC-462A-91B9-753D6A692150}" dt="2023-01-13T16:46:44.422" v="1077" actId="404"/>
          <ac:spMkLst>
            <pc:docMk/>
            <pc:sldMk cId="71420558" sldId="277"/>
            <ac:spMk id="41" creationId="{F2DACB96-7B6A-63D3-6C7C-A4C53297E255}"/>
          </ac:spMkLst>
        </pc:spChg>
        <pc:spChg chg="del">
          <ac:chgData name="Andreia Paisana" userId="70c8f5af-6029-41a6-bc51-dd81c83610d9" providerId="ADAL" clId="{2AD4F007-F5CC-462A-91B9-753D6A692150}" dt="2023-01-12T15:06:08.239" v="82" actId="478"/>
          <ac:spMkLst>
            <pc:docMk/>
            <pc:sldMk cId="71420558" sldId="277"/>
            <ac:spMk id="42" creationId="{A6503A1E-427A-1DA1-729D-525702E884BB}"/>
          </ac:spMkLst>
        </pc:spChg>
        <pc:spChg chg="del mod">
          <ac:chgData name="Andreia Paisana" userId="70c8f5af-6029-41a6-bc51-dd81c83610d9" providerId="ADAL" clId="{2AD4F007-F5CC-462A-91B9-753D6A692150}" dt="2023-01-12T15:02:39.560" v="16" actId="478"/>
          <ac:spMkLst>
            <pc:docMk/>
            <pc:sldMk cId="71420558" sldId="277"/>
            <ac:spMk id="43" creationId="{C9BC8639-CE27-14DE-1285-B7590DB695DB}"/>
          </ac:spMkLst>
        </pc:spChg>
        <pc:spChg chg="mod">
          <ac:chgData name="Andreia Paisana" userId="70c8f5af-6029-41a6-bc51-dd81c83610d9" providerId="ADAL" clId="{2AD4F007-F5CC-462A-91B9-753D6A692150}" dt="2023-01-13T16:47:01.860" v="1087" actId="404"/>
          <ac:spMkLst>
            <pc:docMk/>
            <pc:sldMk cId="71420558" sldId="277"/>
            <ac:spMk id="46" creationId="{93E8CE46-614D-ADA5-6D1B-43C8E734071D}"/>
          </ac:spMkLst>
        </pc:spChg>
      </pc:sldChg>
      <pc:sldChg chg="modSp mod">
        <pc:chgData name="Andreia Paisana" userId="70c8f5af-6029-41a6-bc51-dd81c83610d9" providerId="ADAL" clId="{2AD4F007-F5CC-462A-91B9-753D6A692150}" dt="2023-01-13T15:58:14.698" v="242" actId="20577"/>
        <pc:sldMkLst>
          <pc:docMk/>
          <pc:sldMk cId="2050419305" sldId="278"/>
        </pc:sldMkLst>
        <pc:spChg chg="mod">
          <ac:chgData name="Andreia Paisana" userId="70c8f5af-6029-41a6-bc51-dd81c83610d9" providerId="ADAL" clId="{2AD4F007-F5CC-462A-91B9-753D6A692150}" dt="2023-01-13T15:58:14.698" v="242" actId="20577"/>
          <ac:spMkLst>
            <pc:docMk/>
            <pc:sldMk cId="2050419305" sldId="278"/>
            <ac:spMk id="31" creationId="{F1626D7E-A7C4-AD24-DBF3-C6C13AC5CF99}"/>
          </ac:spMkLst>
        </pc:spChg>
        <pc:grpChg chg="mod">
          <ac:chgData name="Andreia Paisana" userId="70c8f5af-6029-41a6-bc51-dd81c83610d9" providerId="ADAL" clId="{2AD4F007-F5CC-462A-91B9-753D6A692150}" dt="2023-01-13T15:58:09.113" v="239" actId="1076"/>
          <ac:grpSpMkLst>
            <pc:docMk/>
            <pc:sldMk cId="2050419305" sldId="278"/>
            <ac:grpSpMk id="52" creationId="{22F79318-DC2F-4335-7DBE-1481799DA716}"/>
          </ac:grpSpMkLst>
        </pc:grpChg>
      </pc:sldChg>
      <pc:sldChg chg="addSp delSp modSp add mod">
        <pc:chgData name="Andreia Paisana" userId="70c8f5af-6029-41a6-bc51-dd81c83610d9" providerId="ADAL" clId="{2AD4F007-F5CC-462A-91B9-753D6A692150}" dt="2023-01-13T16:46:00.946" v="1067" actId="1076"/>
        <pc:sldMkLst>
          <pc:docMk/>
          <pc:sldMk cId="2801337453" sldId="279"/>
        </pc:sldMkLst>
        <pc:spChg chg="add del mod">
          <ac:chgData name="Andreia Paisana" userId="70c8f5af-6029-41a6-bc51-dd81c83610d9" providerId="ADAL" clId="{2AD4F007-F5CC-462A-91B9-753D6A692150}" dt="2023-01-13T15:59:43.782" v="319" actId="478"/>
          <ac:spMkLst>
            <pc:docMk/>
            <pc:sldMk cId="2801337453" sldId="279"/>
            <ac:spMk id="2" creationId="{F44E7120-DBC2-1143-08B2-BBA67412DC54}"/>
          </ac:spMkLst>
        </pc:spChg>
        <pc:spChg chg="del">
          <ac:chgData name="Andreia Paisana" userId="70c8f5af-6029-41a6-bc51-dd81c83610d9" providerId="ADAL" clId="{2AD4F007-F5CC-462A-91B9-753D6A692150}" dt="2023-01-13T13:26:11.435" v="168" actId="478"/>
          <ac:spMkLst>
            <pc:docMk/>
            <pc:sldMk cId="2801337453" sldId="279"/>
            <ac:spMk id="3" creationId="{8906DAB5-FA10-5362-3292-CE510CA05ACE}"/>
          </ac:spMkLst>
        </pc:spChg>
        <pc:spChg chg="del">
          <ac:chgData name="Andreia Paisana" userId="70c8f5af-6029-41a6-bc51-dd81c83610d9" providerId="ADAL" clId="{2AD4F007-F5CC-462A-91B9-753D6A692150}" dt="2023-01-13T13:25:56.054" v="164" actId="478"/>
          <ac:spMkLst>
            <pc:docMk/>
            <pc:sldMk cId="2801337453" sldId="279"/>
            <ac:spMk id="4" creationId="{E0DAEDA7-378C-D29F-65A1-4402ED5A3807}"/>
          </ac:spMkLst>
        </pc:spChg>
        <pc:spChg chg="mod">
          <ac:chgData name="Andreia Paisana" userId="70c8f5af-6029-41a6-bc51-dd81c83610d9" providerId="ADAL" clId="{2AD4F007-F5CC-462A-91B9-753D6A692150}" dt="2023-01-13T16:46:00.946" v="1067" actId="1076"/>
          <ac:spMkLst>
            <pc:docMk/>
            <pc:sldMk cId="2801337453" sldId="279"/>
            <ac:spMk id="8" creationId="{E0B001AD-1651-962E-8784-118953FA117F}"/>
          </ac:spMkLst>
        </pc:spChg>
        <pc:spChg chg="add mod">
          <ac:chgData name="Andreia Paisana" userId="70c8f5af-6029-41a6-bc51-dd81c83610d9" providerId="ADAL" clId="{2AD4F007-F5CC-462A-91B9-753D6A692150}" dt="2023-01-13T16:46:00.946" v="1067" actId="1076"/>
          <ac:spMkLst>
            <pc:docMk/>
            <pc:sldMk cId="2801337453" sldId="279"/>
            <ac:spMk id="9" creationId="{7F0EDE44-A219-8B44-49E5-3D693A6D57F9}"/>
          </ac:spMkLst>
        </pc:spChg>
        <pc:spChg chg="del">
          <ac:chgData name="Andreia Paisana" userId="70c8f5af-6029-41a6-bc51-dd81c83610d9" providerId="ADAL" clId="{2AD4F007-F5CC-462A-91B9-753D6A692150}" dt="2023-01-13T13:25:56.054" v="164" actId="478"/>
          <ac:spMkLst>
            <pc:docMk/>
            <pc:sldMk cId="2801337453" sldId="279"/>
            <ac:spMk id="10" creationId="{FD02F79D-8E2D-68E7-FA65-90E9A4918323}"/>
          </ac:spMkLst>
        </pc:spChg>
        <pc:spChg chg="add mod">
          <ac:chgData name="Andreia Paisana" userId="70c8f5af-6029-41a6-bc51-dd81c83610d9" providerId="ADAL" clId="{2AD4F007-F5CC-462A-91B9-753D6A692150}" dt="2023-01-13T16:46:00.946" v="1067" actId="1076"/>
          <ac:spMkLst>
            <pc:docMk/>
            <pc:sldMk cId="2801337453" sldId="279"/>
            <ac:spMk id="12" creationId="{B04F8BCC-45CD-2E8A-46F5-76EF9B2FEFF7}"/>
          </ac:spMkLst>
        </pc:spChg>
        <pc:spChg chg="add mod">
          <ac:chgData name="Andreia Paisana" userId="70c8f5af-6029-41a6-bc51-dd81c83610d9" providerId="ADAL" clId="{2AD4F007-F5CC-462A-91B9-753D6A692150}" dt="2023-01-13T16:46:00.946" v="1067" actId="1076"/>
          <ac:spMkLst>
            <pc:docMk/>
            <pc:sldMk cId="2801337453" sldId="279"/>
            <ac:spMk id="13" creationId="{8FAB4D46-BBD4-9EDA-70DD-AF9D4E636982}"/>
          </ac:spMkLst>
        </pc:spChg>
        <pc:spChg chg="add mod">
          <ac:chgData name="Andreia Paisana" userId="70c8f5af-6029-41a6-bc51-dd81c83610d9" providerId="ADAL" clId="{2AD4F007-F5CC-462A-91B9-753D6A692150}" dt="2023-01-13T16:46:00.946" v="1067" actId="1076"/>
          <ac:spMkLst>
            <pc:docMk/>
            <pc:sldMk cId="2801337453" sldId="279"/>
            <ac:spMk id="14" creationId="{012B5BCB-F911-AC76-E94D-F53DB474AF79}"/>
          </ac:spMkLst>
        </pc:spChg>
        <pc:spChg chg="del">
          <ac:chgData name="Andreia Paisana" userId="70c8f5af-6029-41a6-bc51-dd81c83610d9" providerId="ADAL" clId="{2AD4F007-F5CC-462A-91B9-753D6A692150}" dt="2023-01-13T13:26:11.435" v="168" actId="478"/>
          <ac:spMkLst>
            <pc:docMk/>
            <pc:sldMk cId="2801337453" sldId="279"/>
            <ac:spMk id="15" creationId="{D500F34A-371E-E3FA-09F3-B34DAE1A440C}"/>
          </ac:spMkLst>
        </pc:spChg>
        <pc:spChg chg="del mod">
          <ac:chgData name="Andreia Paisana" userId="70c8f5af-6029-41a6-bc51-dd81c83610d9" providerId="ADAL" clId="{2AD4F007-F5CC-462A-91B9-753D6A692150}" dt="2023-01-13T16:08:43.060" v="928" actId="478"/>
          <ac:spMkLst>
            <pc:docMk/>
            <pc:sldMk cId="2801337453" sldId="279"/>
            <ac:spMk id="16" creationId="{5C116FEA-457B-7808-267C-72D7489A70D1}"/>
          </ac:spMkLst>
        </pc:spChg>
        <pc:spChg chg="del">
          <ac:chgData name="Andreia Paisana" userId="70c8f5af-6029-41a6-bc51-dd81c83610d9" providerId="ADAL" clId="{2AD4F007-F5CC-462A-91B9-753D6A692150}" dt="2023-01-13T13:26:11.435" v="168" actId="478"/>
          <ac:spMkLst>
            <pc:docMk/>
            <pc:sldMk cId="2801337453" sldId="279"/>
            <ac:spMk id="17" creationId="{F7154DB9-99F3-D55A-CC9E-385154DAF9B9}"/>
          </ac:spMkLst>
        </pc:spChg>
        <pc:spChg chg="del">
          <ac:chgData name="Andreia Paisana" userId="70c8f5af-6029-41a6-bc51-dd81c83610d9" providerId="ADAL" clId="{2AD4F007-F5CC-462A-91B9-753D6A692150}" dt="2023-01-13T13:26:11.435" v="168" actId="478"/>
          <ac:spMkLst>
            <pc:docMk/>
            <pc:sldMk cId="2801337453" sldId="279"/>
            <ac:spMk id="18" creationId="{C4A4464D-FCF7-D316-FB4B-5B1E86FA0A29}"/>
          </ac:spMkLst>
        </pc:spChg>
        <pc:spChg chg="del">
          <ac:chgData name="Andreia Paisana" userId="70c8f5af-6029-41a6-bc51-dd81c83610d9" providerId="ADAL" clId="{2AD4F007-F5CC-462A-91B9-753D6A692150}" dt="2023-01-13T13:29:54.218" v="173" actId="478"/>
          <ac:spMkLst>
            <pc:docMk/>
            <pc:sldMk cId="2801337453" sldId="279"/>
            <ac:spMk id="19" creationId="{14C9BFF3-A19B-B6CE-E0A7-5B87954113F6}"/>
          </ac:spMkLst>
        </pc:spChg>
        <pc:spChg chg="add mod">
          <ac:chgData name="Andreia Paisana" userId="70c8f5af-6029-41a6-bc51-dd81c83610d9" providerId="ADAL" clId="{2AD4F007-F5CC-462A-91B9-753D6A692150}" dt="2023-01-13T16:46:00.946" v="1067" actId="1076"/>
          <ac:spMkLst>
            <pc:docMk/>
            <pc:sldMk cId="2801337453" sldId="279"/>
            <ac:spMk id="20" creationId="{4B81EDEB-AD07-00C3-CC0A-0CA6FE972498}"/>
          </ac:spMkLst>
        </pc:spChg>
        <pc:spChg chg="add mod">
          <ac:chgData name="Andreia Paisana" userId="70c8f5af-6029-41a6-bc51-dd81c83610d9" providerId="ADAL" clId="{2AD4F007-F5CC-462A-91B9-753D6A692150}" dt="2023-01-13T16:46:00.946" v="1067" actId="1076"/>
          <ac:spMkLst>
            <pc:docMk/>
            <pc:sldMk cId="2801337453" sldId="279"/>
            <ac:spMk id="21" creationId="{78DE6566-9397-3E4E-0D06-D27C4DCF9DA1}"/>
          </ac:spMkLst>
        </pc:spChg>
        <pc:spChg chg="add mod">
          <ac:chgData name="Andreia Paisana" userId="70c8f5af-6029-41a6-bc51-dd81c83610d9" providerId="ADAL" clId="{2AD4F007-F5CC-462A-91B9-753D6A692150}" dt="2023-01-13T16:46:00.946" v="1067" actId="1076"/>
          <ac:spMkLst>
            <pc:docMk/>
            <pc:sldMk cId="2801337453" sldId="279"/>
            <ac:spMk id="22" creationId="{721BDF93-0730-6468-3005-239EFEB1FE1D}"/>
          </ac:spMkLst>
        </pc:spChg>
        <pc:spChg chg="add mod">
          <ac:chgData name="Andreia Paisana" userId="70c8f5af-6029-41a6-bc51-dd81c83610d9" providerId="ADAL" clId="{2AD4F007-F5CC-462A-91B9-753D6A692150}" dt="2023-01-13T16:46:00.946" v="1067" actId="1076"/>
          <ac:spMkLst>
            <pc:docMk/>
            <pc:sldMk cId="2801337453" sldId="279"/>
            <ac:spMk id="23" creationId="{F0019063-6022-1F82-CAB4-E1FDFF355934}"/>
          </ac:spMkLst>
        </pc:spChg>
        <pc:spChg chg="add del mod">
          <ac:chgData name="Andreia Paisana" userId="70c8f5af-6029-41a6-bc51-dd81c83610d9" providerId="ADAL" clId="{2AD4F007-F5CC-462A-91B9-753D6A692150}" dt="2023-01-13T16:32:03.795" v="962" actId="478"/>
          <ac:spMkLst>
            <pc:docMk/>
            <pc:sldMk cId="2801337453" sldId="279"/>
            <ac:spMk id="27" creationId="{319253A0-F04C-7B25-83D4-8DFD2668D0B2}"/>
          </ac:spMkLst>
        </pc:spChg>
        <pc:spChg chg="del mod">
          <ac:chgData name="Andreia Paisana" userId="70c8f5af-6029-41a6-bc51-dd81c83610d9" providerId="ADAL" clId="{2AD4F007-F5CC-462A-91B9-753D6A692150}" dt="2023-01-13T15:59:43.782" v="319" actId="478"/>
          <ac:spMkLst>
            <pc:docMk/>
            <pc:sldMk cId="2801337453" sldId="279"/>
            <ac:spMk id="30" creationId="{57AB8885-DB16-0ABF-65D4-5136CCAD074C}"/>
          </ac:spMkLst>
        </pc:spChg>
        <pc:spChg chg="del">
          <ac:chgData name="Andreia Paisana" userId="70c8f5af-6029-41a6-bc51-dd81c83610d9" providerId="ADAL" clId="{2AD4F007-F5CC-462A-91B9-753D6A692150}" dt="2023-01-13T13:25:56.054" v="164" actId="478"/>
          <ac:spMkLst>
            <pc:docMk/>
            <pc:sldMk cId="2801337453" sldId="279"/>
            <ac:spMk id="31" creationId="{498CBD85-F4AF-D17B-ACF9-9BDA3CC0582F}"/>
          </ac:spMkLst>
        </pc:spChg>
        <pc:spChg chg="del mod">
          <ac:chgData name="Andreia Paisana" userId="70c8f5af-6029-41a6-bc51-dd81c83610d9" providerId="ADAL" clId="{2AD4F007-F5CC-462A-91B9-753D6A692150}" dt="2023-01-13T15:59:43.782" v="319" actId="478"/>
          <ac:spMkLst>
            <pc:docMk/>
            <pc:sldMk cId="2801337453" sldId="279"/>
            <ac:spMk id="48" creationId="{7FFD54CC-F8DF-43EE-F1FC-532AFB2BD91F}"/>
          </ac:spMkLst>
        </pc:spChg>
        <pc:spChg chg="mod">
          <ac:chgData name="Andreia Paisana" userId="70c8f5af-6029-41a6-bc51-dd81c83610d9" providerId="ADAL" clId="{2AD4F007-F5CC-462A-91B9-753D6A692150}" dt="2023-01-13T16:30:53.575" v="951" actId="552"/>
          <ac:spMkLst>
            <pc:docMk/>
            <pc:sldMk cId="2801337453" sldId="279"/>
            <ac:spMk id="53" creationId="{55DFA413-95C5-BE27-3D7F-592C7D5A98F5}"/>
          </ac:spMkLst>
        </pc:spChg>
        <pc:spChg chg="mod">
          <ac:chgData name="Andreia Paisana" userId="70c8f5af-6029-41a6-bc51-dd81c83610d9" providerId="ADAL" clId="{2AD4F007-F5CC-462A-91B9-753D6A692150}" dt="2023-01-13T16:38:50.571" v="988" actId="1076"/>
          <ac:spMkLst>
            <pc:docMk/>
            <pc:sldMk cId="2801337453" sldId="279"/>
            <ac:spMk id="54" creationId="{835A8624-F8A4-6B6C-F546-F9DE78C35677}"/>
          </ac:spMkLst>
        </pc:spChg>
        <pc:spChg chg="add del mod">
          <ac:chgData name="Andreia Paisana" userId="70c8f5af-6029-41a6-bc51-dd81c83610d9" providerId="ADAL" clId="{2AD4F007-F5CC-462A-91B9-753D6A692150}" dt="2023-01-13T16:09:23.935" v="931"/>
          <ac:spMkLst>
            <pc:docMk/>
            <pc:sldMk cId="2801337453" sldId="279"/>
            <ac:spMk id="58" creationId="{0B67396E-827D-ADC3-033F-ECB6D3490851}"/>
          </ac:spMkLst>
        </pc:spChg>
        <pc:grpChg chg="del">
          <ac:chgData name="Andreia Paisana" userId="70c8f5af-6029-41a6-bc51-dd81c83610d9" providerId="ADAL" clId="{2AD4F007-F5CC-462A-91B9-753D6A692150}" dt="2023-01-13T13:26:11.435" v="168" actId="478"/>
          <ac:grpSpMkLst>
            <pc:docMk/>
            <pc:sldMk cId="2801337453" sldId="279"/>
            <ac:grpSpMk id="49" creationId="{AED62BF1-E10F-6B05-BC53-7B48F456CBBD}"/>
          </ac:grpSpMkLst>
        </pc:grpChg>
        <pc:picChg chg="add del">
          <ac:chgData name="Andreia Paisana" userId="70c8f5af-6029-41a6-bc51-dd81c83610d9" providerId="ADAL" clId="{2AD4F007-F5CC-462A-91B9-753D6A692150}" dt="2023-01-13T13:25:56.054" v="164" actId="478"/>
          <ac:picMkLst>
            <pc:docMk/>
            <pc:sldMk cId="2801337453" sldId="279"/>
            <ac:picMk id="5" creationId="{C8085775-F7FB-18CE-3BE3-C2B0BFDEF10E}"/>
          </ac:picMkLst>
        </pc:picChg>
        <pc:picChg chg="del">
          <ac:chgData name="Andreia Paisana" userId="70c8f5af-6029-41a6-bc51-dd81c83610d9" providerId="ADAL" clId="{2AD4F007-F5CC-462A-91B9-753D6A692150}" dt="2023-01-13T13:25:56.054" v="164" actId="478"/>
          <ac:picMkLst>
            <pc:docMk/>
            <pc:sldMk cId="2801337453" sldId="279"/>
            <ac:picMk id="6" creationId="{597349A1-63FC-3C63-6D55-46791295E06D}"/>
          </ac:picMkLst>
        </pc:picChg>
        <pc:picChg chg="del">
          <ac:chgData name="Andreia Paisana" userId="70c8f5af-6029-41a6-bc51-dd81c83610d9" providerId="ADAL" clId="{2AD4F007-F5CC-462A-91B9-753D6A692150}" dt="2023-01-13T13:25:56.054" v="164" actId="478"/>
          <ac:picMkLst>
            <pc:docMk/>
            <pc:sldMk cId="2801337453" sldId="279"/>
            <ac:picMk id="7" creationId="{9C88F045-0D63-C635-3A80-E851F8205ED5}"/>
          </ac:picMkLst>
        </pc:picChg>
        <pc:picChg chg="add del">
          <ac:chgData name="Andreia Paisana" userId="70c8f5af-6029-41a6-bc51-dd81c83610d9" providerId="ADAL" clId="{2AD4F007-F5CC-462A-91B9-753D6A692150}" dt="2023-01-13T13:25:56.054" v="164" actId="478"/>
          <ac:picMkLst>
            <pc:docMk/>
            <pc:sldMk cId="2801337453" sldId="279"/>
            <ac:picMk id="11" creationId="{EF9328CF-39E0-1648-05D0-84BA534C40A4}"/>
          </ac:picMkLst>
        </pc:picChg>
        <pc:picChg chg="add del mod">
          <ac:chgData name="Andreia Paisana" userId="70c8f5af-6029-41a6-bc51-dd81c83610d9" providerId="ADAL" clId="{2AD4F007-F5CC-462A-91B9-753D6A692150}" dt="2023-01-13T16:38:26.783" v="981" actId="478"/>
          <ac:picMkLst>
            <pc:docMk/>
            <pc:sldMk cId="2801337453" sldId="279"/>
            <ac:picMk id="25" creationId="{77CE1090-8E59-CE1A-882E-CD060920496C}"/>
          </ac:picMkLst>
        </pc:picChg>
        <pc:picChg chg="del">
          <ac:chgData name="Andreia Paisana" userId="70c8f5af-6029-41a6-bc51-dd81c83610d9" providerId="ADAL" clId="{2AD4F007-F5CC-462A-91B9-753D6A692150}" dt="2023-01-13T13:25:56.054" v="164" actId="478"/>
          <ac:picMkLst>
            <pc:docMk/>
            <pc:sldMk cId="2801337453" sldId="279"/>
            <ac:picMk id="26" creationId="{F9A36D5B-8016-A275-C43C-C9870F8BE61E}"/>
          </ac:picMkLst>
        </pc:picChg>
        <pc:picChg chg="del">
          <ac:chgData name="Andreia Paisana" userId="70c8f5af-6029-41a6-bc51-dd81c83610d9" providerId="ADAL" clId="{2AD4F007-F5CC-462A-91B9-753D6A692150}" dt="2023-01-13T13:29:54.218" v="173" actId="478"/>
          <ac:picMkLst>
            <pc:docMk/>
            <pc:sldMk cId="2801337453" sldId="279"/>
            <ac:picMk id="28" creationId="{B830D0F2-B899-4493-1C73-FA8E517382DE}"/>
          </ac:picMkLst>
        </pc:picChg>
        <pc:picChg chg="add del mod">
          <ac:chgData name="Andreia Paisana" userId="70c8f5af-6029-41a6-bc51-dd81c83610d9" providerId="ADAL" clId="{2AD4F007-F5CC-462A-91B9-753D6A692150}" dt="2023-01-13T16:38:30.067" v="984" actId="478"/>
          <ac:picMkLst>
            <pc:docMk/>
            <pc:sldMk cId="2801337453" sldId="279"/>
            <ac:picMk id="33" creationId="{7BBFC0BE-2392-FFEA-CCE9-1BD7459C6D86}"/>
          </ac:picMkLst>
        </pc:picChg>
        <pc:picChg chg="add mod">
          <ac:chgData name="Andreia Paisana" userId="70c8f5af-6029-41a6-bc51-dd81c83610d9" providerId="ADAL" clId="{2AD4F007-F5CC-462A-91B9-753D6A692150}" dt="2023-01-13T16:46:00.946" v="1067" actId="1076"/>
          <ac:picMkLst>
            <pc:docMk/>
            <pc:sldMk cId="2801337453" sldId="279"/>
            <ac:picMk id="35" creationId="{68C1A4A4-093A-6EA5-2FA1-2247612422F8}"/>
          </ac:picMkLst>
        </pc:picChg>
        <pc:picChg chg="add mod">
          <ac:chgData name="Andreia Paisana" userId="70c8f5af-6029-41a6-bc51-dd81c83610d9" providerId="ADAL" clId="{2AD4F007-F5CC-462A-91B9-753D6A692150}" dt="2023-01-13T16:46:00.946" v="1067" actId="1076"/>
          <ac:picMkLst>
            <pc:docMk/>
            <pc:sldMk cId="2801337453" sldId="279"/>
            <ac:picMk id="37" creationId="{60AF4D06-1743-4934-64EB-28938B46D892}"/>
          </ac:picMkLst>
        </pc:picChg>
        <pc:picChg chg="add mod">
          <ac:chgData name="Andreia Paisana" userId="70c8f5af-6029-41a6-bc51-dd81c83610d9" providerId="ADAL" clId="{2AD4F007-F5CC-462A-91B9-753D6A692150}" dt="2023-01-13T16:46:00.946" v="1067" actId="1076"/>
          <ac:picMkLst>
            <pc:docMk/>
            <pc:sldMk cId="2801337453" sldId="279"/>
            <ac:picMk id="39" creationId="{5171149C-4119-1C7A-5F4F-017E22151C6E}"/>
          </ac:picMkLst>
        </pc:picChg>
        <pc:picChg chg="add mod">
          <ac:chgData name="Andreia Paisana" userId="70c8f5af-6029-41a6-bc51-dd81c83610d9" providerId="ADAL" clId="{2AD4F007-F5CC-462A-91B9-753D6A692150}" dt="2023-01-13T16:46:00.946" v="1067" actId="1076"/>
          <ac:picMkLst>
            <pc:docMk/>
            <pc:sldMk cId="2801337453" sldId="279"/>
            <ac:picMk id="41" creationId="{951CF375-44DA-C8DE-0FC5-EB604A5340AF}"/>
          </ac:picMkLst>
        </pc:picChg>
        <pc:picChg chg="add mod">
          <ac:chgData name="Andreia Paisana" userId="70c8f5af-6029-41a6-bc51-dd81c83610d9" providerId="ADAL" clId="{2AD4F007-F5CC-462A-91B9-753D6A692150}" dt="2023-01-13T16:46:00.946" v="1067" actId="1076"/>
          <ac:picMkLst>
            <pc:docMk/>
            <pc:sldMk cId="2801337453" sldId="279"/>
            <ac:picMk id="43" creationId="{FA8AC044-25F7-0E6F-40CD-05408C4C147A}"/>
          </ac:picMkLst>
        </pc:picChg>
        <pc:picChg chg="add mod">
          <ac:chgData name="Andreia Paisana" userId="70c8f5af-6029-41a6-bc51-dd81c83610d9" providerId="ADAL" clId="{2AD4F007-F5CC-462A-91B9-753D6A692150}" dt="2023-01-13T16:46:00.946" v="1067" actId="1076"/>
          <ac:picMkLst>
            <pc:docMk/>
            <pc:sldMk cId="2801337453" sldId="279"/>
            <ac:picMk id="46" creationId="{41D9456C-B711-8197-500B-89D8C856E4A0}"/>
          </ac:picMkLst>
        </pc:picChg>
        <pc:picChg chg="add del">
          <ac:chgData name="Andreia Paisana" userId="70c8f5af-6029-41a6-bc51-dd81c83610d9" providerId="ADAL" clId="{2AD4F007-F5CC-462A-91B9-753D6A692150}" dt="2023-01-13T13:25:56.054" v="164" actId="478"/>
          <ac:picMkLst>
            <pc:docMk/>
            <pc:sldMk cId="2801337453" sldId="279"/>
            <ac:picMk id="47" creationId="{7A3127EA-AE55-460C-6195-3116DA760175}"/>
          </ac:picMkLst>
        </pc:picChg>
        <pc:picChg chg="add del mod">
          <ac:chgData name="Andreia Paisana" userId="70c8f5af-6029-41a6-bc51-dd81c83610d9" providerId="ADAL" clId="{2AD4F007-F5CC-462A-91B9-753D6A692150}" dt="2023-01-13T16:39:58.925" v="998" actId="478"/>
          <ac:picMkLst>
            <pc:docMk/>
            <pc:sldMk cId="2801337453" sldId="279"/>
            <ac:picMk id="51" creationId="{D8ADE66D-54CE-1722-E7F1-D0AB7E20CFDB}"/>
          </ac:picMkLst>
        </pc:picChg>
        <pc:picChg chg="add mod">
          <ac:chgData name="Andreia Paisana" userId="70c8f5af-6029-41a6-bc51-dd81c83610d9" providerId="ADAL" clId="{2AD4F007-F5CC-462A-91B9-753D6A692150}" dt="2023-01-13T16:46:00.946" v="1067" actId="1076"/>
          <ac:picMkLst>
            <pc:docMk/>
            <pc:sldMk cId="2801337453" sldId="279"/>
            <ac:picMk id="55" creationId="{80C6998C-63AD-A425-A582-0543FD3E07E3}"/>
          </ac:picMkLst>
        </pc:picChg>
      </pc:sldChg>
      <pc:sldChg chg="new del">
        <pc:chgData name="Andreia Paisana" userId="70c8f5af-6029-41a6-bc51-dd81c83610d9" providerId="ADAL" clId="{2AD4F007-F5CC-462A-91B9-753D6A692150}" dt="2023-01-13T16:31:47.078" v="957" actId="47"/>
        <pc:sldMkLst>
          <pc:docMk/>
          <pc:sldMk cId="4000792185" sldId="280"/>
        </pc:sldMkLst>
      </pc:sldChg>
    </pc:docChg>
  </pc:docChgLst>
  <pc:docChgLst>
    <pc:chgData name="Gonçalo Pinto Mendes" userId="f29fa162-4cf4-4a2f-be03-e94e98b36d8d" providerId="ADAL" clId="{0189F2E7-4FA7-42CE-A8B5-A804438BCE69}"/>
    <pc:docChg chg="modSld">
      <pc:chgData name="Gonçalo Pinto Mendes" userId="f29fa162-4cf4-4a2f-be03-e94e98b36d8d" providerId="ADAL" clId="{0189F2E7-4FA7-42CE-A8B5-A804438BCE69}" dt="2024-01-04T15:16:54.811" v="0" actId="729"/>
      <pc:docMkLst>
        <pc:docMk/>
      </pc:docMkLst>
      <pc:sldChg chg="mod modShow">
        <pc:chgData name="Gonçalo Pinto Mendes" userId="f29fa162-4cf4-4a2f-be03-e94e98b36d8d" providerId="ADAL" clId="{0189F2E7-4FA7-42CE-A8B5-A804438BCE69}" dt="2024-01-04T15:16:54.811" v="0" actId="729"/>
        <pc:sldMkLst>
          <pc:docMk/>
          <pc:sldMk cId="1417242140" sldId="284"/>
        </pc:sldMkLst>
      </pc:sldChg>
    </pc:docChg>
  </pc:docChgLst>
  <pc:docChgLst>
    <pc:chgData name="Joana Perez" userId="S::joana.perez@unitenetwork.org::b6437646-1df1-4477-ac46-8e68739c3e4c" providerId="AD" clId="Web-{1F853067-D752-47E8-2C39-EF8A07D82266}"/>
    <pc:docChg chg="modSld">
      <pc:chgData name="Joana Perez" userId="S::joana.perez@unitenetwork.org::b6437646-1df1-4477-ac46-8e68739c3e4c" providerId="AD" clId="Web-{1F853067-D752-47E8-2C39-EF8A07D82266}" dt="2023-03-31T14:11:00.759" v="25" actId="20577"/>
      <pc:docMkLst>
        <pc:docMk/>
      </pc:docMkLst>
      <pc:sldChg chg="modSp">
        <pc:chgData name="Joana Perez" userId="S::joana.perez@unitenetwork.org::b6437646-1df1-4477-ac46-8e68739c3e4c" providerId="AD" clId="Web-{1F853067-D752-47E8-2C39-EF8A07D82266}" dt="2023-03-31T14:11:00.759" v="25" actId="20577"/>
        <pc:sldMkLst>
          <pc:docMk/>
          <pc:sldMk cId="71420558" sldId="277"/>
        </pc:sldMkLst>
        <pc:spChg chg="mod">
          <ac:chgData name="Joana Perez" userId="S::joana.perez@unitenetwork.org::b6437646-1df1-4477-ac46-8e68739c3e4c" providerId="AD" clId="Web-{1F853067-D752-47E8-2C39-EF8A07D82266}" dt="2023-03-31T14:11:00.759" v="25" actId="20577"/>
          <ac:spMkLst>
            <pc:docMk/>
            <pc:sldMk cId="71420558" sldId="277"/>
            <ac:spMk id="8" creationId="{C1514411-23B8-DD06-1361-A4E6660E0D0D}"/>
          </ac:spMkLst>
        </pc:spChg>
      </pc:sldChg>
    </pc:docChg>
  </pc:docChgLst>
  <pc:docChgLst>
    <pc:chgData name="Gonçalo Pinto Mendes" userId="S::goncalo.pintomendes@unitenetwork.org::f29fa162-4cf4-4a2f-be03-e94e98b36d8d" providerId="AD" clId="Web-{AB66278F-199A-E7F0-1854-6E421A576E00}"/>
    <pc:docChg chg="modSld">
      <pc:chgData name="Gonçalo Pinto Mendes" userId="S::goncalo.pintomendes@unitenetwork.org::f29fa162-4cf4-4a2f-be03-e94e98b36d8d" providerId="AD" clId="Web-{AB66278F-199A-E7F0-1854-6E421A576E00}" dt="2024-01-10T15:58:59.155" v="0"/>
      <pc:docMkLst>
        <pc:docMk/>
      </pc:docMkLst>
      <pc:sldChg chg="mod modShow">
        <pc:chgData name="Gonçalo Pinto Mendes" userId="S::goncalo.pintomendes@unitenetwork.org::f29fa162-4cf4-4a2f-be03-e94e98b36d8d" providerId="AD" clId="Web-{AB66278F-199A-E7F0-1854-6E421A576E00}" dt="2024-01-10T15:58:59.155" v="0"/>
        <pc:sldMkLst>
          <pc:docMk/>
          <pc:sldMk cId="1417242140" sldId="284"/>
        </pc:sldMkLst>
      </pc:sldChg>
    </pc:docChg>
  </pc:docChgLst>
  <pc:docChgLst>
    <pc:chgData name="Newsletter" userId="S::newsletter@unitenetwork.org::8eaf15e5-2d36-4078-932b-f8a95f016e0b" providerId="AD" clId="Web-{7F823322-3BC7-1960-E49A-FB6720DF9535}"/>
    <pc:docChg chg="modSld">
      <pc:chgData name="Newsletter" userId="S::newsletter@unitenetwork.org::8eaf15e5-2d36-4078-932b-f8a95f016e0b" providerId="AD" clId="Web-{7F823322-3BC7-1960-E49A-FB6720DF9535}" dt="2023-01-12T15:00:36.757" v="27" actId="1076"/>
      <pc:docMkLst>
        <pc:docMk/>
      </pc:docMkLst>
      <pc:sldChg chg="modSp">
        <pc:chgData name="Newsletter" userId="S::newsletter@unitenetwork.org::8eaf15e5-2d36-4078-932b-f8a95f016e0b" providerId="AD" clId="Web-{7F823322-3BC7-1960-E49A-FB6720DF9535}" dt="2023-01-12T15:00:36.757" v="27" actId="1076"/>
        <pc:sldMkLst>
          <pc:docMk/>
          <pc:sldMk cId="71420558" sldId="277"/>
        </pc:sldMkLst>
        <pc:spChg chg="mod">
          <ac:chgData name="Newsletter" userId="S::newsletter@unitenetwork.org::8eaf15e5-2d36-4078-932b-f8a95f016e0b" providerId="AD" clId="Web-{7F823322-3BC7-1960-E49A-FB6720DF9535}" dt="2023-01-12T15:00:36.757" v="27" actId="1076"/>
          <ac:spMkLst>
            <pc:docMk/>
            <pc:sldMk cId="71420558" sldId="277"/>
            <ac:spMk id="37" creationId="{100A7A92-E464-1C90-896B-E1343D606952}"/>
          </ac:spMkLst>
        </pc:spChg>
        <pc:spChg chg="mod">
          <ac:chgData name="Newsletter" userId="S::newsletter@unitenetwork.org::8eaf15e5-2d36-4078-932b-f8a95f016e0b" providerId="AD" clId="Web-{7F823322-3BC7-1960-E49A-FB6720DF9535}" dt="2023-01-12T15:00:31.037" v="25" actId="20577"/>
          <ac:spMkLst>
            <pc:docMk/>
            <pc:sldMk cId="71420558" sldId="277"/>
            <ac:spMk id="41" creationId="{F2DACB96-7B6A-63D3-6C7C-A4C53297E255}"/>
          </ac:spMkLst>
        </pc:spChg>
        <pc:spChg chg="mod">
          <ac:chgData name="Newsletter" userId="S::newsletter@unitenetwork.org::8eaf15e5-2d36-4078-932b-f8a95f016e0b" providerId="AD" clId="Web-{7F823322-3BC7-1960-E49A-FB6720DF9535}" dt="2023-01-12T14:59:52.691" v="23" actId="1076"/>
          <ac:spMkLst>
            <pc:docMk/>
            <pc:sldMk cId="71420558" sldId="277"/>
            <ac:spMk id="42" creationId="{A6503A1E-427A-1DA1-729D-525702E884BB}"/>
          </ac:spMkLst>
        </pc:spChg>
      </pc:sldChg>
    </pc:docChg>
  </pc:docChgLst>
  <pc:docChgLst>
    <pc:chgData name="Andreia Paisana" userId="S::andreia.paisana@unitenetwork.org::70c8f5af-6029-41a6-bc51-dd81c83610d9" providerId="AD" clId="Web-{D1099CCD-CB20-4D39-7E5D-8FB220CB122E}"/>
    <pc:docChg chg="modSld">
      <pc:chgData name="Andreia Paisana" userId="S::andreia.paisana@unitenetwork.org::70c8f5af-6029-41a6-bc51-dd81c83610d9" providerId="AD" clId="Web-{D1099CCD-CB20-4D39-7E5D-8FB220CB122E}" dt="2022-09-02T14:48:43.884" v="32" actId="20577"/>
      <pc:docMkLst>
        <pc:docMk/>
      </pc:docMkLst>
      <pc:sldChg chg="modSp">
        <pc:chgData name="Andreia Paisana" userId="S::andreia.paisana@unitenetwork.org::70c8f5af-6029-41a6-bc51-dd81c83610d9" providerId="AD" clId="Web-{D1099CCD-CB20-4D39-7E5D-8FB220CB122E}" dt="2022-09-02T14:47:57.490" v="4" actId="20577"/>
        <pc:sldMkLst>
          <pc:docMk/>
          <pc:sldMk cId="1607369787" sldId="272"/>
        </pc:sldMkLst>
        <pc:spChg chg="mod">
          <ac:chgData name="Andreia Paisana" userId="S::andreia.paisana@unitenetwork.org::70c8f5af-6029-41a6-bc51-dd81c83610d9" providerId="AD" clId="Web-{D1099CCD-CB20-4D39-7E5D-8FB220CB122E}" dt="2022-09-02T14:47:57.490" v="4" actId="20577"/>
          <ac:spMkLst>
            <pc:docMk/>
            <pc:sldMk cId="1607369787" sldId="272"/>
            <ac:spMk id="20" creationId="{A5299F1F-EB47-82B7-47C1-57BC21216309}"/>
          </ac:spMkLst>
        </pc:spChg>
      </pc:sldChg>
      <pc:sldChg chg="modSp">
        <pc:chgData name="Andreia Paisana" userId="S::andreia.paisana@unitenetwork.org::70c8f5af-6029-41a6-bc51-dd81c83610d9" providerId="AD" clId="Web-{D1099CCD-CB20-4D39-7E5D-8FB220CB122E}" dt="2022-09-02T14:48:43.884" v="32" actId="20577"/>
        <pc:sldMkLst>
          <pc:docMk/>
          <pc:sldMk cId="1825206070" sldId="275"/>
        </pc:sldMkLst>
        <pc:spChg chg="mod">
          <ac:chgData name="Andreia Paisana" userId="S::andreia.paisana@unitenetwork.org::70c8f5af-6029-41a6-bc51-dd81c83610d9" providerId="AD" clId="Web-{D1099CCD-CB20-4D39-7E5D-8FB220CB122E}" dt="2022-09-02T14:48:05.428" v="5" actId="20577"/>
          <ac:spMkLst>
            <pc:docMk/>
            <pc:sldMk cId="1825206070" sldId="275"/>
            <ac:spMk id="6" creationId="{3E1276AF-3B22-1474-8459-26D6F4793903}"/>
          </ac:spMkLst>
        </pc:spChg>
        <pc:spChg chg="mod">
          <ac:chgData name="Andreia Paisana" userId="S::andreia.paisana@unitenetwork.org::70c8f5af-6029-41a6-bc51-dd81c83610d9" providerId="AD" clId="Web-{D1099CCD-CB20-4D39-7E5D-8FB220CB122E}" dt="2022-09-02T14:48:27.102" v="26" actId="1076"/>
          <ac:spMkLst>
            <pc:docMk/>
            <pc:sldMk cId="1825206070" sldId="275"/>
            <ac:spMk id="7" creationId="{4B5C3492-B872-A13D-7BA3-647DCCA3BA5A}"/>
          </ac:spMkLst>
        </pc:spChg>
        <pc:spChg chg="mod">
          <ac:chgData name="Andreia Paisana" userId="S::andreia.paisana@unitenetwork.org::70c8f5af-6029-41a6-bc51-dd81c83610d9" providerId="AD" clId="Web-{D1099CCD-CB20-4D39-7E5D-8FB220CB122E}" dt="2022-09-02T14:48:43.884" v="32" actId="20577"/>
          <ac:spMkLst>
            <pc:docMk/>
            <pc:sldMk cId="1825206070" sldId="275"/>
            <ac:spMk id="10" creationId="{D21D3B28-5C6D-EE0A-F666-DB16954D257D}"/>
          </ac:spMkLst>
        </pc:spChg>
      </pc:sldChg>
    </pc:docChg>
  </pc:docChgLst>
  <pc:docChgLst>
    <pc:chgData name="Newsletter" userId="S::newsletter@unitenetwork.org::8eaf15e5-2d36-4078-932b-f8a95f016e0b" providerId="AD" clId="Web-{1B78C2B0-2546-3D32-D17C-F9975D163844}"/>
    <pc:docChg chg="modSld">
      <pc:chgData name="Newsletter" userId="S::newsletter@unitenetwork.org::8eaf15e5-2d36-4078-932b-f8a95f016e0b" providerId="AD" clId="Web-{1B78C2B0-2546-3D32-D17C-F9975D163844}" dt="2023-01-12T11:22:26.292" v="2" actId="20577"/>
      <pc:docMkLst>
        <pc:docMk/>
      </pc:docMkLst>
      <pc:sldChg chg="modSp">
        <pc:chgData name="Newsletter" userId="S::newsletter@unitenetwork.org::8eaf15e5-2d36-4078-932b-f8a95f016e0b" providerId="AD" clId="Web-{1B78C2B0-2546-3D32-D17C-F9975D163844}" dt="2023-01-12T11:22:26.292" v="2" actId="20577"/>
        <pc:sldMkLst>
          <pc:docMk/>
          <pc:sldMk cId="2050419305" sldId="278"/>
        </pc:sldMkLst>
        <pc:spChg chg="mod">
          <ac:chgData name="Newsletter" userId="S::newsletter@unitenetwork.org::8eaf15e5-2d36-4078-932b-f8a95f016e0b" providerId="AD" clId="Web-{1B78C2B0-2546-3D32-D17C-F9975D163844}" dt="2023-01-12T11:22:26.292" v="2" actId="20577"/>
          <ac:spMkLst>
            <pc:docMk/>
            <pc:sldMk cId="2050419305" sldId="278"/>
            <ac:spMk id="31" creationId="{F1626D7E-A7C4-AD24-DBF3-C6C13AC5CF99}"/>
          </ac:spMkLst>
        </pc:spChg>
      </pc:sldChg>
    </pc:docChg>
  </pc:docChgLst>
  <pc:docChgLst>
    <pc:chgData name="Andreia Paisana" userId="S::andreia.paisana@unitenetwork.org::70c8f5af-6029-41a6-bc51-dd81c83610d9" providerId="AD" clId="Web-{0953BF5A-3D40-D893-4330-701D65E06D61}"/>
    <pc:docChg chg="modSld">
      <pc:chgData name="Andreia Paisana" userId="S::andreia.paisana@unitenetwork.org::70c8f5af-6029-41a6-bc51-dd81c83610d9" providerId="AD" clId="Web-{0953BF5A-3D40-D893-4330-701D65E06D61}" dt="2023-11-28T12:13:10.598" v="15" actId="1076"/>
      <pc:docMkLst>
        <pc:docMk/>
      </pc:docMkLst>
      <pc:sldChg chg="delSp modSp">
        <pc:chgData name="Andreia Paisana" userId="S::andreia.paisana@unitenetwork.org::70c8f5af-6029-41a6-bc51-dd81c83610d9" providerId="AD" clId="Web-{0953BF5A-3D40-D893-4330-701D65E06D61}" dt="2023-11-28T12:13:10.598" v="15" actId="1076"/>
        <pc:sldMkLst>
          <pc:docMk/>
          <pc:sldMk cId="71420558" sldId="277"/>
        </pc:sldMkLst>
        <pc:spChg chg="mod">
          <ac:chgData name="Andreia Paisana" userId="S::andreia.paisana@unitenetwork.org::70c8f5af-6029-41a6-bc51-dd81c83610d9" providerId="AD" clId="Web-{0953BF5A-3D40-D893-4330-701D65E06D61}" dt="2023-11-28T12:13:03.020" v="13" actId="1076"/>
          <ac:spMkLst>
            <pc:docMk/>
            <pc:sldMk cId="71420558" sldId="277"/>
            <ac:spMk id="3" creationId="{CB8EAF58-256A-BEEB-E92A-335DAFF560B4}"/>
          </ac:spMkLst>
        </pc:spChg>
        <pc:spChg chg="mod">
          <ac:chgData name="Andreia Paisana" userId="S::andreia.paisana@unitenetwork.org::70c8f5af-6029-41a6-bc51-dd81c83610d9" providerId="AD" clId="Web-{0953BF5A-3D40-D893-4330-701D65E06D61}" dt="2023-11-28T12:13:10.598" v="15" actId="1076"/>
          <ac:spMkLst>
            <pc:docMk/>
            <pc:sldMk cId="71420558" sldId="277"/>
            <ac:spMk id="4" creationId="{37C4157D-2BE3-1FDA-D942-CC651965F626}"/>
          </ac:spMkLst>
        </pc:spChg>
        <pc:spChg chg="mod">
          <ac:chgData name="Andreia Paisana" userId="S::andreia.paisana@unitenetwork.org::70c8f5af-6029-41a6-bc51-dd81c83610d9" providerId="AD" clId="Web-{0953BF5A-3D40-D893-4330-701D65E06D61}" dt="2023-11-28T12:13:02.988" v="12" actId="1076"/>
          <ac:spMkLst>
            <pc:docMk/>
            <pc:sldMk cId="71420558" sldId="277"/>
            <ac:spMk id="7" creationId="{250FA089-6C5D-137A-485B-8E7E5D3145C1}"/>
          </ac:spMkLst>
        </pc:spChg>
        <pc:spChg chg="mod">
          <ac:chgData name="Andreia Paisana" userId="S::andreia.paisana@unitenetwork.org::70c8f5af-6029-41a6-bc51-dd81c83610d9" providerId="AD" clId="Web-{0953BF5A-3D40-D893-4330-701D65E06D61}" dt="2023-11-28T12:12:26.565" v="5" actId="20577"/>
          <ac:spMkLst>
            <pc:docMk/>
            <pc:sldMk cId="71420558" sldId="277"/>
            <ac:spMk id="37" creationId="{100A7A92-E464-1C90-896B-E1343D606952}"/>
          </ac:spMkLst>
        </pc:spChg>
        <pc:spChg chg="del">
          <ac:chgData name="Andreia Paisana" userId="S::andreia.paisana@unitenetwork.org::70c8f5af-6029-41a6-bc51-dd81c83610d9" providerId="AD" clId="Web-{0953BF5A-3D40-D893-4330-701D65E06D61}" dt="2023-11-28T12:12:38.441" v="6"/>
          <ac:spMkLst>
            <pc:docMk/>
            <pc:sldMk cId="71420558" sldId="277"/>
            <ac:spMk id="39" creationId="{B66DB32D-AB40-B8FB-D907-86D6CCD1D95E}"/>
          </ac:spMkLst>
        </pc:spChg>
        <pc:spChg chg="mod">
          <ac:chgData name="Andreia Paisana" userId="S::andreia.paisana@unitenetwork.org::70c8f5af-6029-41a6-bc51-dd81c83610d9" providerId="AD" clId="Web-{0953BF5A-3D40-D893-4330-701D65E06D61}" dt="2023-11-28T12:13:02.973" v="11" actId="1076"/>
          <ac:spMkLst>
            <pc:docMk/>
            <pc:sldMk cId="71420558" sldId="277"/>
            <ac:spMk id="40" creationId="{B32A0577-3CB5-F4E4-16AC-2F7B97944803}"/>
          </ac:spMkLst>
        </pc:spChg>
      </pc:sldChg>
    </pc:docChg>
  </pc:docChgLst>
  <pc:docChgLst>
    <pc:chgData name="Guilherme Duarte" userId="S::g.duarte@unitenetwork.org::cdae42ed-c893-464b-b7c1-6e00b68b5bbb" providerId="AD" clId="Web-{154888B6-93A1-7605-FF9A-9BCBD8B40F96}"/>
    <pc:docChg chg="modSld">
      <pc:chgData name="Guilherme Duarte" userId="S::g.duarte@unitenetwork.org::cdae42ed-c893-464b-b7c1-6e00b68b5bbb" providerId="AD" clId="Web-{154888B6-93A1-7605-FF9A-9BCBD8B40F96}" dt="2024-09-23T21:09:00.185" v="22" actId="20577"/>
      <pc:docMkLst>
        <pc:docMk/>
      </pc:docMkLst>
      <pc:sldChg chg="modSp">
        <pc:chgData name="Guilherme Duarte" userId="S::g.duarte@unitenetwork.org::cdae42ed-c893-464b-b7c1-6e00b68b5bbb" providerId="AD" clId="Web-{154888B6-93A1-7605-FF9A-9BCBD8B40F96}" dt="2024-09-23T21:07:05.118" v="20" actId="20577"/>
        <pc:sldMkLst>
          <pc:docMk/>
          <pc:sldMk cId="71420558" sldId="277"/>
        </pc:sldMkLst>
        <pc:spChg chg="mod">
          <ac:chgData name="Guilherme Duarte" userId="S::g.duarte@unitenetwork.org::cdae42ed-c893-464b-b7c1-6e00b68b5bbb" providerId="AD" clId="Web-{154888B6-93A1-7605-FF9A-9BCBD8B40F96}" dt="2024-09-23T21:07:05.118" v="20" actId="20577"/>
          <ac:spMkLst>
            <pc:docMk/>
            <pc:sldMk cId="71420558" sldId="277"/>
            <ac:spMk id="36" creationId="{4D3F8F12-5E71-67C3-15DA-E72C800A389A}"/>
          </ac:spMkLst>
        </pc:spChg>
      </pc:sldChg>
      <pc:sldChg chg="modSp">
        <pc:chgData name="Guilherme Duarte" userId="S::g.duarte@unitenetwork.org::cdae42ed-c893-464b-b7c1-6e00b68b5bbb" providerId="AD" clId="Web-{154888B6-93A1-7605-FF9A-9BCBD8B40F96}" dt="2024-09-23T21:09:00.185" v="22" actId="20577"/>
        <pc:sldMkLst>
          <pc:docMk/>
          <pc:sldMk cId="2063883021" sldId="295"/>
        </pc:sldMkLst>
        <pc:spChg chg="mod">
          <ac:chgData name="Guilherme Duarte" userId="S::g.duarte@unitenetwork.org::cdae42ed-c893-464b-b7c1-6e00b68b5bbb" providerId="AD" clId="Web-{154888B6-93A1-7605-FF9A-9BCBD8B40F96}" dt="2024-09-23T21:09:00.185" v="22" actId="20577"/>
          <ac:spMkLst>
            <pc:docMk/>
            <pc:sldMk cId="2063883021" sldId="295"/>
            <ac:spMk id="31" creationId="{F1626D7E-A7C4-AD24-DBF3-C6C13AC5CF99}"/>
          </ac:spMkLst>
        </pc:spChg>
      </pc:sldChg>
    </pc:docChg>
  </pc:docChgLst>
  <pc:docChgLst>
    <pc:chgData name="Andreia Paisana" userId="S::andreia.paisana@unitenetwork.org::70c8f5af-6029-41a6-bc51-dd81c83610d9" providerId="AD" clId="Web-{ACCBC8F2-6EDA-1FBA-4B0B-38E90AD499D3}"/>
    <pc:docChg chg="modSld">
      <pc:chgData name="Andreia Paisana" userId="S::andreia.paisana@unitenetwork.org::70c8f5af-6029-41a6-bc51-dd81c83610d9" providerId="AD" clId="Web-{ACCBC8F2-6EDA-1FBA-4B0B-38E90AD499D3}" dt="2022-09-02T14:56:16.688" v="49" actId="1076"/>
      <pc:docMkLst>
        <pc:docMk/>
      </pc:docMkLst>
      <pc:sldChg chg="delSp modSp">
        <pc:chgData name="Andreia Paisana" userId="S::andreia.paisana@unitenetwork.org::70c8f5af-6029-41a6-bc51-dd81c83610d9" providerId="AD" clId="Web-{ACCBC8F2-6EDA-1FBA-4B0B-38E90AD499D3}" dt="2022-09-02T14:56:16.688" v="49" actId="1076"/>
        <pc:sldMkLst>
          <pc:docMk/>
          <pc:sldMk cId="3812974978" sldId="269"/>
        </pc:sldMkLst>
        <pc:spChg chg="del mod">
          <ac:chgData name="Andreia Paisana" userId="S::andreia.paisana@unitenetwork.org::70c8f5af-6029-41a6-bc51-dd81c83610d9" providerId="AD" clId="Web-{ACCBC8F2-6EDA-1FBA-4B0B-38E90AD499D3}" dt="2022-09-02T14:54:29.434" v="30"/>
          <ac:spMkLst>
            <pc:docMk/>
            <pc:sldMk cId="3812974978" sldId="269"/>
            <ac:spMk id="26" creationId="{199C8EBB-59C4-B0BE-0FF6-6CBBC400FB2E}"/>
          </ac:spMkLst>
        </pc:spChg>
        <pc:spChg chg="mod">
          <ac:chgData name="Andreia Paisana" userId="S::andreia.paisana@unitenetwork.org::70c8f5af-6029-41a6-bc51-dd81c83610d9" providerId="AD" clId="Web-{ACCBC8F2-6EDA-1FBA-4B0B-38E90AD499D3}" dt="2022-09-02T14:56:16.688" v="48" actId="1076"/>
          <ac:spMkLst>
            <pc:docMk/>
            <pc:sldMk cId="3812974978" sldId="269"/>
            <ac:spMk id="47" creationId="{7B1B3A21-A8A0-06A1-FB4F-1B1AD21C5884}"/>
          </ac:spMkLst>
        </pc:spChg>
        <pc:spChg chg="mod">
          <ac:chgData name="Andreia Paisana" userId="S::andreia.paisana@unitenetwork.org::70c8f5af-6029-41a6-bc51-dd81c83610d9" providerId="AD" clId="Web-{ACCBC8F2-6EDA-1FBA-4B0B-38E90AD499D3}" dt="2022-09-02T14:56:16.688" v="49" actId="1076"/>
          <ac:spMkLst>
            <pc:docMk/>
            <pc:sldMk cId="3812974978" sldId="269"/>
            <ac:spMk id="48" creationId="{424081DB-2327-8076-9DD6-FB763B684880}"/>
          </ac:spMkLst>
        </pc:spChg>
        <pc:spChg chg="mod">
          <ac:chgData name="Andreia Paisana" userId="S::andreia.paisana@unitenetwork.org::70c8f5af-6029-41a6-bc51-dd81c83610d9" providerId="AD" clId="Web-{ACCBC8F2-6EDA-1FBA-4B0B-38E90AD499D3}" dt="2022-09-02T14:55:35.296" v="34" actId="20577"/>
          <ac:spMkLst>
            <pc:docMk/>
            <pc:sldMk cId="3812974978" sldId="269"/>
            <ac:spMk id="49" creationId="{4E487CF8-735E-4835-4F8C-A4EAB97A22A2}"/>
          </ac:spMkLst>
        </pc:spChg>
        <pc:spChg chg="del mod">
          <ac:chgData name="Andreia Paisana" userId="S::andreia.paisana@unitenetwork.org::70c8f5af-6029-41a6-bc51-dd81c83610d9" providerId="AD" clId="Web-{ACCBC8F2-6EDA-1FBA-4B0B-38E90AD499D3}" dt="2022-09-02T14:54:29.434" v="31"/>
          <ac:spMkLst>
            <pc:docMk/>
            <pc:sldMk cId="3812974978" sldId="269"/>
            <ac:spMk id="50" creationId="{948B42C0-71D1-D613-DE94-BFFA967A4479}"/>
          </ac:spMkLst>
        </pc:spChg>
      </pc:sldChg>
    </pc:docChg>
  </pc:docChgLst>
</pc:chgInfo>
</file>

<file path=ppt/diagrams/_rels/data1.xml.rels><?xml version="1.0" encoding="UTF-8" standalone="yes"?>
<Relationships xmlns="http://schemas.openxmlformats.org/package/2006/relationships"><Relationship Id="rId1" Type="http://schemas.openxmlformats.org/officeDocument/2006/relationships/image" Target="../media/image46.png"/></Relationships>
</file>

<file path=ppt/diagrams/_rels/drawing1.xml.rels><?xml version="1.0" encoding="UTF-8" standalone="yes"?>
<Relationships xmlns="http://schemas.openxmlformats.org/package/2006/relationships"><Relationship Id="rId1" Type="http://schemas.openxmlformats.org/officeDocument/2006/relationships/image" Target="../media/image46.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AA2BE8F-BD83-4747-AB83-946A0B18CD61}" type="doc">
      <dgm:prSet loTypeId="urn:microsoft.com/office/officeart/2008/layout/CircularPictureCallout" loCatId="picture" qsTypeId="urn:microsoft.com/office/officeart/2005/8/quickstyle/simple1" qsCatId="simple" csTypeId="urn:microsoft.com/office/officeart/2005/8/colors/accent1_2" csCatId="accent1" phldr="1"/>
      <dgm:spPr/>
    </dgm:pt>
    <dgm:pt modelId="{284A7644-611D-4A52-B5DC-13135B55A645}">
      <dgm:prSet phldrT="[Texto]"/>
      <dgm:spPr/>
      <dgm:t>
        <a:bodyPr/>
        <a:lstStyle/>
        <a:p>
          <a:endParaRPr lang="pt-PT"/>
        </a:p>
      </dgm:t>
    </dgm:pt>
    <dgm:pt modelId="{E8739DA6-04C5-4985-AA39-6A531D7224F1}" type="parTrans" cxnId="{2EBE98BA-149E-4BAD-9107-441182C586C9}">
      <dgm:prSet/>
      <dgm:spPr/>
      <dgm:t>
        <a:bodyPr/>
        <a:lstStyle/>
        <a:p>
          <a:endParaRPr lang="pt-PT"/>
        </a:p>
      </dgm:t>
    </dgm:pt>
    <dgm:pt modelId="{A30A8DA7-5C46-4839-8E4C-7AD5F4DFA95A}" type="sibTrans" cxnId="{2EBE98BA-149E-4BAD-9107-441182C586C9}">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t="-31000" b="-31000"/>
          </a:stretch>
        </a:blipFill>
      </dgm:spPr>
      <dgm:t>
        <a:bodyPr/>
        <a:lstStyle/>
        <a:p>
          <a:endParaRPr lang="pt-PT"/>
        </a:p>
      </dgm:t>
      <dgm:extLst>
        <a:ext uri="{E40237B7-FDA0-4F09-8148-C483321AD2D9}">
          <dgm14:cNvPr xmlns:dgm14="http://schemas.microsoft.com/office/drawing/2010/diagram" id="0" name="" descr="Uma imagem com Cara humana, sorrir, pessoa, vestuário&#10;&#10;Descrição gerada automaticamente">
            <a:extLst>
              <a:ext uri="{FF2B5EF4-FFF2-40B4-BE49-F238E27FC236}">
                <a16:creationId xmlns:a16="http://schemas.microsoft.com/office/drawing/2014/main" id="{E5C717AC-6D97-F7F6-E403-0CD50BC897CF}"/>
              </a:ext>
            </a:extLst>
          </dgm14:cNvPr>
        </a:ext>
      </dgm:extLst>
    </dgm:pt>
    <dgm:pt modelId="{B2ECFC4B-FC50-41F9-A962-65944750BA81}" type="pres">
      <dgm:prSet presAssocID="{0AA2BE8F-BD83-4747-AB83-946A0B18CD61}" presName="Name0" presStyleCnt="0">
        <dgm:presLayoutVars>
          <dgm:chMax val="7"/>
          <dgm:chPref val="7"/>
          <dgm:dir/>
        </dgm:presLayoutVars>
      </dgm:prSet>
      <dgm:spPr/>
    </dgm:pt>
    <dgm:pt modelId="{6ED8C997-21D5-4694-A374-4422239DD6E0}" type="pres">
      <dgm:prSet presAssocID="{0AA2BE8F-BD83-4747-AB83-946A0B18CD61}" presName="Name1" presStyleCnt="0"/>
      <dgm:spPr/>
    </dgm:pt>
    <dgm:pt modelId="{42EA3FA0-FEB8-46B1-AD18-F7C0BEB78A3D}" type="pres">
      <dgm:prSet presAssocID="{A30A8DA7-5C46-4839-8E4C-7AD5F4DFA95A}" presName="picture_1" presStyleCnt="0"/>
      <dgm:spPr/>
    </dgm:pt>
    <dgm:pt modelId="{03846AFA-DD99-41FE-83ED-E65F9EBE4BA8}" type="pres">
      <dgm:prSet presAssocID="{A30A8DA7-5C46-4839-8E4C-7AD5F4DFA95A}" presName="pictureRepeatNode" presStyleLbl="alignImgPlace1" presStyleIdx="0" presStyleCnt="1" custScaleX="56757" custScaleY="54864" custLinFactNeighborX="-71001" custLinFactNeighborY="67156"/>
      <dgm:spPr/>
    </dgm:pt>
    <dgm:pt modelId="{40AB53C6-79B1-497D-916D-16DF5B848D9A}" type="pres">
      <dgm:prSet presAssocID="{284A7644-611D-4A52-B5DC-13135B55A645}" presName="text_1" presStyleLbl="node1" presStyleIdx="0" presStyleCnt="0">
        <dgm:presLayoutVars>
          <dgm:bulletEnabled val="1"/>
        </dgm:presLayoutVars>
      </dgm:prSet>
      <dgm:spPr/>
    </dgm:pt>
  </dgm:ptLst>
  <dgm:cxnLst>
    <dgm:cxn modelId="{DEC74439-F8BA-4F71-80E5-CB1A6D3F1F02}" type="presOf" srcId="{284A7644-611D-4A52-B5DC-13135B55A645}" destId="{40AB53C6-79B1-497D-916D-16DF5B848D9A}" srcOrd="0" destOrd="0" presId="urn:microsoft.com/office/officeart/2008/layout/CircularPictureCallout"/>
    <dgm:cxn modelId="{64CE3B4B-5032-42FE-BCB8-1CC6A02E0CF9}" type="presOf" srcId="{A30A8DA7-5C46-4839-8E4C-7AD5F4DFA95A}" destId="{03846AFA-DD99-41FE-83ED-E65F9EBE4BA8}" srcOrd="0" destOrd="0" presId="urn:microsoft.com/office/officeart/2008/layout/CircularPictureCallout"/>
    <dgm:cxn modelId="{2EBE98BA-149E-4BAD-9107-441182C586C9}" srcId="{0AA2BE8F-BD83-4747-AB83-946A0B18CD61}" destId="{284A7644-611D-4A52-B5DC-13135B55A645}" srcOrd="0" destOrd="0" parTransId="{E8739DA6-04C5-4985-AA39-6A531D7224F1}" sibTransId="{A30A8DA7-5C46-4839-8E4C-7AD5F4DFA95A}"/>
    <dgm:cxn modelId="{66B0D2CA-E8F6-4504-99D1-260C34EC54E1}" type="presOf" srcId="{0AA2BE8F-BD83-4747-AB83-946A0B18CD61}" destId="{B2ECFC4B-FC50-41F9-A962-65944750BA81}" srcOrd="0" destOrd="0" presId="urn:microsoft.com/office/officeart/2008/layout/CircularPictureCallout"/>
    <dgm:cxn modelId="{18FC585F-76AD-4D5B-AAAA-270C02087874}" type="presParOf" srcId="{B2ECFC4B-FC50-41F9-A962-65944750BA81}" destId="{6ED8C997-21D5-4694-A374-4422239DD6E0}" srcOrd="0" destOrd="0" presId="urn:microsoft.com/office/officeart/2008/layout/CircularPictureCallout"/>
    <dgm:cxn modelId="{5B8B3452-6870-43F5-BB29-FD041F8DE052}" type="presParOf" srcId="{6ED8C997-21D5-4694-A374-4422239DD6E0}" destId="{42EA3FA0-FEB8-46B1-AD18-F7C0BEB78A3D}" srcOrd="0" destOrd="0" presId="urn:microsoft.com/office/officeart/2008/layout/CircularPictureCallout"/>
    <dgm:cxn modelId="{ACC33361-E108-431F-9D43-2C3BE9779F22}" type="presParOf" srcId="{42EA3FA0-FEB8-46B1-AD18-F7C0BEB78A3D}" destId="{03846AFA-DD99-41FE-83ED-E65F9EBE4BA8}" srcOrd="0" destOrd="0" presId="urn:microsoft.com/office/officeart/2008/layout/CircularPictureCallout"/>
    <dgm:cxn modelId="{7CE7AD84-54C2-4B91-9315-6D0B8E57A80F}" type="presParOf" srcId="{6ED8C997-21D5-4694-A374-4422239DD6E0}" destId="{40AB53C6-79B1-497D-916D-16DF5B848D9A}" srcOrd="1" destOrd="0" presId="urn:microsoft.com/office/officeart/2008/layout/CircularPictureCallout"/>
  </dgm:cxnLst>
  <dgm:bg/>
  <dgm:whole/>
  <dgm:extLst>
    <a:ext uri="http://schemas.microsoft.com/office/drawing/2008/diagram">
      <dsp:dataModelExt xmlns:dsp="http://schemas.microsoft.com/office/drawing/2008/diagram" relId="rId3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846AFA-DD99-41FE-83ED-E65F9EBE4BA8}">
      <dsp:nvSpPr>
        <dsp:cNvPr id="0" name=""/>
        <dsp:cNvSpPr/>
      </dsp:nvSpPr>
      <dsp:spPr>
        <a:xfrm>
          <a:off x="4154" y="1196524"/>
          <a:ext cx="380014" cy="367339"/>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31000" b="-3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0AB53C6-79B1-497D-916D-16DF5B848D9A}">
      <dsp:nvSpPr>
        <dsp:cNvPr id="0" name=""/>
        <dsp:cNvSpPr/>
      </dsp:nvSpPr>
      <dsp:spPr>
        <a:xfrm>
          <a:off x="455291" y="951309"/>
          <a:ext cx="428509" cy="220950"/>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b" anchorCtr="0">
          <a:noAutofit/>
        </a:bodyPr>
        <a:lstStyle/>
        <a:p>
          <a:pPr marL="0" lvl="0" indent="0" algn="ctr" defTabSz="666750">
            <a:lnSpc>
              <a:spcPct val="90000"/>
            </a:lnSpc>
            <a:spcBef>
              <a:spcPct val="0"/>
            </a:spcBef>
            <a:spcAft>
              <a:spcPct val="35000"/>
            </a:spcAft>
            <a:buNone/>
          </a:pPr>
          <a:endParaRPr lang="pt-PT" sz="1500" kern="1200"/>
        </a:p>
      </dsp:txBody>
      <dsp:txXfrm>
        <a:off x="455291" y="951309"/>
        <a:ext cx="428509" cy="220950"/>
      </dsp:txXfrm>
    </dsp:sp>
  </dsp:spTree>
</dsp:drawing>
</file>

<file path=ppt/diagrams/layout1.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ção do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PT"/>
          </a:p>
        </p:txBody>
      </p:sp>
      <p:sp>
        <p:nvSpPr>
          <p:cNvPr id="3" name="Marcador de Posição d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EB2D7B-8090-4EFA-8C15-6CC78BB98057}" type="datetimeFigureOut">
              <a:rPr lang="pt-PT" smtClean="0"/>
              <a:t>21/11/2024</a:t>
            </a:fld>
            <a:endParaRPr lang="pt-PT"/>
          </a:p>
        </p:txBody>
      </p:sp>
      <p:sp>
        <p:nvSpPr>
          <p:cNvPr id="4" name="Marcador de Posição da Imagem do Diapositivo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PT"/>
          </a:p>
        </p:txBody>
      </p:sp>
      <p:sp>
        <p:nvSpPr>
          <p:cNvPr id="5" name="Marcador de Posição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6" name="Marcador de Posição do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PT"/>
          </a:p>
        </p:txBody>
      </p:sp>
      <p:sp>
        <p:nvSpPr>
          <p:cNvPr id="7" name="Marcador de Posição do Número do Diapositivo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4E60F1A-F5A9-4511-916B-6FDCDD1348E1}" type="slidenum">
              <a:rPr lang="pt-PT" smtClean="0"/>
              <a:t>‹nº›</a:t>
            </a:fld>
            <a:endParaRPr lang="pt-PT"/>
          </a:p>
        </p:txBody>
      </p:sp>
    </p:spTree>
    <p:extLst>
      <p:ext uri="{BB962C8B-B14F-4D97-AF65-F5344CB8AC3E}">
        <p14:creationId xmlns:p14="http://schemas.microsoft.com/office/powerpoint/2010/main" val="13645312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solidFill>
                  <a:schemeClr val="bg1">
                    <a:lumMod val="95000"/>
                  </a:schemeClr>
                </a:solidFill>
                <a:effectLst/>
                <a:latin typeface="Work Sans regular" pitchFamily="2" charset="0"/>
                <a:ea typeface="Calibri" panose="020F0502020204030204" pitchFamily="34" charset="0"/>
                <a:cs typeface="Times New Roman" panose="02020603050405020304" pitchFamily="18" charset="0"/>
              </a:rPr>
              <a:t>“Building a generation of political leaders on Global Health”</a:t>
            </a:r>
            <a:endParaRPr lang="pt-PT" sz="1050">
              <a:solidFill>
                <a:schemeClr val="bg1">
                  <a:lumMod val="95000"/>
                </a:schemeClr>
              </a:solidFill>
              <a:effectLst/>
              <a:latin typeface="Work Sans regular" pitchFamily="2" charset="0"/>
              <a:ea typeface="Calibri" panose="020F0502020204030204" pitchFamily="34" charset="0"/>
              <a:cs typeface="Times New Roman" panose="02020603050405020304" pitchFamily="18" charset="0"/>
            </a:endParaRPr>
          </a:p>
        </p:txBody>
      </p:sp>
      <p:sp>
        <p:nvSpPr>
          <p:cNvPr id="4" name="Marcador de Posição do Número do Diapositivo 3"/>
          <p:cNvSpPr>
            <a:spLocks noGrp="1"/>
          </p:cNvSpPr>
          <p:nvPr>
            <p:ph type="sldNum" sz="quarter" idx="5"/>
          </p:nvPr>
        </p:nvSpPr>
        <p:spPr/>
        <p:txBody>
          <a:bodyPr/>
          <a:lstStyle/>
          <a:p>
            <a:fld id="{24E60F1A-F5A9-4511-916B-6FDCDD1348E1}" type="slidenum">
              <a:rPr lang="pt-PT" smtClean="0"/>
              <a:t>1</a:t>
            </a:fld>
            <a:endParaRPr lang="pt-PT"/>
          </a:p>
        </p:txBody>
      </p:sp>
    </p:spTree>
    <p:extLst>
      <p:ext uri="{BB962C8B-B14F-4D97-AF65-F5344CB8AC3E}">
        <p14:creationId xmlns:p14="http://schemas.microsoft.com/office/powerpoint/2010/main" val="36182294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algn="just" rtl="0" fontAlgn="base"/>
            <a:r>
              <a:rPr lang="en-US" sz="1800" b="1" i="0">
                <a:solidFill>
                  <a:srgbClr val="000000"/>
                </a:solidFill>
                <a:effectLst/>
                <a:latin typeface="Work Sans regular" pitchFamily="2" charset="0"/>
              </a:rPr>
              <a:t>1/ Who we are </a:t>
            </a:r>
            <a:r>
              <a:rPr lang="en-US" sz="1800" b="0" i="0">
                <a:solidFill>
                  <a:srgbClr val="000000"/>
                </a:solidFill>
                <a:effectLst/>
                <a:latin typeface="Work Sans regular" pitchFamily="2" charset="0"/>
              </a:rPr>
              <a:t> </a:t>
            </a:r>
          </a:p>
          <a:p>
            <a:pPr algn="just">
              <a:lnSpc>
                <a:spcPct val="107000"/>
              </a:lnSpc>
              <a:spcAft>
                <a:spcPts val="800"/>
              </a:spcAft>
            </a:pPr>
            <a:r>
              <a:rPr lang="en-GB" sz="18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UNITE is a non-profit, non-partisan, global network of current and former members of parliament from multinational, national, state, and regional Parliaments, Congresses, and Senates, committed towards the promotion of efficient and sustainable policies for improved global health systems, in alignment with the United Nations Sustainable Development Goals.</a:t>
            </a:r>
            <a:endParaRPr lang="pt-PT" sz="1800">
              <a:effectLst/>
              <a:latin typeface="Calibri" panose="020F0502020204030204" pitchFamily="34" charset="0"/>
              <a:ea typeface="Calibri" panose="020F0502020204030204" pitchFamily="34" charset="0"/>
              <a:cs typeface="Times New Roman" panose="02020603050405020304" pitchFamily="18" charset="0"/>
            </a:endParaRPr>
          </a:p>
          <a:p>
            <a:r>
              <a:rPr lang="en-GB" sz="18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UNITE’s policy priorities focus on three cross-cutting areas, namely, human rights and equitable access to health, health systems strengthening, and global health architecture and security, placing UNITE as the only network of parliamentarians from around the world currently focusing on the global health agenda.</a:t>
            </a:r>
          </a:p>
          <a:p>
            <a:r>
              <a:rPr lang="en-US" sz="1800" b="0" i="0">
                <a:solidFill>
                  <a:srgbClr val="000000"/>
                </a:solidFill>
                <a:effectLst/>
                <a:latin typeface="Work Sans regular" pitchFamily="2" charset="0"/>
              </a:rPr>
              <a:t>UNITE was founded in February 2017 by Ricardo Batista Leite, MP, MD, and under the auspices of UNAIDS. Since then, the network has grown to become a worldwide collaborative group of policymakers and partners united by the desire to improve global health systems worldwide and their citizens wellbeing, convinced that no life should be limited by infectious diseases or any other global health threat. </a:t>
            </a:r>
            <a:r>
              <a:rPr lang="pt-PT" sz="1800" b="0" i="0">
                <a:solidFill>
                  <a:srgbClr val="000000"/>
                </a:solidFill>
                <a:effectLst/>
                <a:latin typeface="Work Sans regular" pitchFamily="2" charset="0"/>
              </a:rPr>
              <a:t> </a:t>
            </a:r>
            <a:endParaRPr lang="en-US" sz="1800" b="0" i="0">
              <a:solidFill>
                <a:srgbClr val="000000"/>
              </a:solidFill>
              <a:effectLst/>
              <a:latin typeface="Work Sans regular" pitchFamily="2" charset="0"/>
            </a:endParaRPr>
          </a:p>
        </p:txBody>
      </p:sp>
      <p:sp>
        <p:nvSpPr>
          <p:cNvPr id="4" name="Marcador de Posição do Número do Diapositivo 3"/>
          <p:cNvSpPr>
            <a:spLocks noGrp="1"/>
          </p:cNvSpPr>
          <p:nvPr>
            <p:ph type="sldNum" sz="quarter" idx="5"/>
          </p:nvPr>
        </p:nvSpPr>
        <p:spPr/>
        <p:txBody>
          <a:bodyPr/>
          <a:lstStyle/>
          <a:p>
            <a:fld id="{24E60F1A-F5A9-4511-916B-6FDCDD1348E1}" type="slidenum">
              <a:rPr lang="pt-PT" smtClean="0"/>
              <a:t>2</a:t>
            </a:fld>
            <a:endParaRPr lang="pt-PT"/>
          </a:p>
        </p:txBody>
      </p:sp>
    </p:spTree>
    <p:extLst>
      <p:ext uri="{BB962C8B-B14F-4D97-AF65-F5344CB8AC3E}">
        <p14:creationId xmlns:p14="http://schemas.microsoft.com/office/powerpoint/2010/main" val="42168352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algn="just" rtl="0" fontAlgn="base"/>
            <a:r>
              <a:rPr lang="en-US" sz="1800" b="1" i="0">
                <a:solidFill>
                  <a:srgbClr val="000000"/>
                </a:solidFill>
                <a:effectLst/>
                <a:latin typeface="Work Sans regular" pitchFamily="2" charset="0"/>
              </a:rPr>
              <a:t>2/ What we do</a:t>
            </a:r>
            <a:r>
              <a:rPr lang="en-US" sz="1800" b="0" i="0">
                <a:solidFill>
                  <a:srgbClr val="000000"/>
                </a:solidFill>
                <a:effectLst/>
                <a:latin typeface="Work Sans regular" pitchFamily="2" charset="0"/>
              </a:rPr>
              <a:t> </a:t>
            </a:r>
            <a:endParaRPr lang="en-US" b="0" i="0">
              <a:solidFill>
                <a:srgbClr val="000000"/>
              </a:solidFill>
              <a:effectLst/>
              <a:latin typeface="Work Sans regular" pitchFamily="2" charset="0"/>
            </a:endParaRPr>
          </a:p>
          <a:p>
            <a:pPr algn="just" rtl="0" fontAlgn="base"/>
            <a:r>
              <a:rPr lang="en-US" sz="1800" b="0" i="0">
                <a:solidFill>
                  <a:srgbClr val="000000"/>
                </a:solidFill>
                <a:effectLst/>
                <a:latin typeface="Work Sans regular" pitchFamily="2" charset="0"/>
              </a:rPr>
              <a:t>UNITE focuses its activity in providing technical and parliamentary engagement support to its members by connecting them together, connecting them with affected communities, civil society, academia, and governments, and by providing them with the right advocacy tools at the right moment, to act accordingly in their Parliaments. </a:t>
            </a:r>
            <a:endParaRPr lang="en-US" b="0" i="0">
              <a:solidFill>
                <a:srgbClr val="000000"/>
              </a:solidFill>
              <a:effectLst/>
              <a:latin typeface="Work Sans regular" pitchFamily="2" charset="0"/>
            </a:endParaRPr>
          </a:p>
          <a:p>
            <a:pPr algn="just" rtl="0" fontAlgn="base"/>
            <a:r>
              <a:rPr lang="en-US" sz="1800" b="0" i="0">
                <a:solidFill>
                  <a:srgbClr val="000000"/>
                </a:solidFill>
                <a:effectLst/>
                <a:latin typeface="Work Sans regular" pitchFamily="2" charset="0"/>
              </a:rPr>
              <a:t>UNITE’s work is guided by the objectives of the United Nations Sustainable Development Goals (SDG) and despite focusing its efforts on SDG 3 to reach good health and wellbeing for all, UNITE’s members strongly believe it will take a multisectoral approach contemplating the entirety of the UN SDGs to promote efficient and sustainable policies for improved global health systems worldwide. </a:t>
            </a:r>
            <a:endParaRPr lang="en-US" b="0" i="0">
              <a:solidFill>
                <a:srgbClr val="000000"/>
              </a:solidFill>
              <a:effectLst/>
              <a:latin typeface="Work Sans regular" pitchFamily="2" charset="0"/>
            </a:endParaRPr>
          </a:p>
          <a:p>
            <a:pPr algn="just">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UNITE held a Global Board Meeting in Rabat to discuss the UNITE Strategy for the upcoming years. In this event the UNITE Strategic Plan for 4 year was adopted and has been shaping the priorities of the organization in terms of content and events, around the 3 following pillars: </a:t>
            </a:r>
            <a:endParaRPr lang="pt-PT" sz="18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Calibri" panose="020F0502020204030204" pitchFamily="34" charset="0"/>
              <a:buChar char="-"/>
            </a:pPr>
            <a:r>
              <a:rPr lang="en-GB" sz="1800">
                <a:effectLst/>
                <a:latin typeface="Calibri" panose="020F0502020204030204" pitchFamily="34" charset="0"/>
                <a:ea typeface="Calibri" panose="020F0502020204030204" pitchFamily="34" charset="0"/>
                <a:cs typeface="Times New Roman" panose="02020603050405020304" pitchFamily="18" charset="0"/>
              </a:rPr>
              <a:t>Human rights and equitable access to health;</a:t>
            </a:r>
            <a:endParaRPr lang="pt-PT" sz="18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Calibri" panose="020F0502020204030204" pitchFamily="34" charset="0"/>
              <a:buChar char="-"/>
            </a:pPr>
            <a:r>
              <a:rPr lang="en-GB" sz="1800">
                <a:effectLst/>
                <a:latin typeface="Calibri" panose="020F0502020204030204" pitchFamily="34" charset="0"/>
                <a:ea typeface="Calibri" panose="020F0502020204030204" pitchFamily="34" charset="0"/>
                <a:cs typeface="Times New Roman" panose="02020603050405020304" pitchFamily="18" charset="0"/>
              </a:rPr>
              <a:t>Strengthening of health systems;</a:t>
            </a:r>
            <a:endParaRPr lang="pt-PT" sz="18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Calibri" panose="020F0502020204030204" pitchFamily="34" charset="0"/>
              <a:buChar char="-"/>
            </a:pPr>
            <a:r>
              <a:rPr lang="en-GB" sz="1800">
                <a:effectLst/>
                <a:latin typeface="Calibri" panose="020F0502020204030204" pitchFamily="34" charset="0"/>
                <a:ea typeface="Calibri" panose="020F0502020204030204" pitchFamily="34" charset="0"/>
                <a:cs typeface="Times New Roman" panose="02020603050405020304" pitchFamily="18" charset="0"/>
              </a:rPr>
              <a:t>Global health architecture and security.</a:t>
            </a:r>
            <a:endParaRPr lang="pt-PT"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Marcador de Posição do Número do Diapositivo 3"/>
          <p:cNvSpPr>
            <a:spLocks noGrp="1"/>
          </p:cNvSpPr>
          <p:nvPr>
            <p:ph type="sldNum" sz="quarter" idx="5"/>
          </p:nvPr>
        </p:nvSpPr>
        <p:spPr/>
        <p:txBody>
          <a:bodyPr/>
          <a:lstStyle/>
          <a:p>
            <a:fld id="{24E60F1A-F5A9-4511-916B-6FDCDD1348E1}" type="slidenum">
              <a:rPr lang="pt-PT" smtClean="0"/>
              <a:t>3</a:t>
            </a:fld>
            <a:endParaRPr lang="pt-PT"/>
          </a:p>
        </p:txBody>
      </p:sp>
    </p:spTree>
    <p:extLst>
      <p:ext uri="{BB962C8B-B14F-4D97-AF65-F5344CB8AC3E}">
        <p14:creationId xmlns:p14="http://schemas.microsoft.com/office/powerpoint/2010/main" val="31266633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algn="just" rtl="0" fontAlgn="base"/>
            <a:r>
              <a:rPr lang="en-US" sz="1800" b="1" i="0">
                <a:solidFill>
                  <a:srgbClr val="000000"/>
                </a:solidFill>
                <a:effectLst/>
                <a:latin typeface="Work Sans regular" pitchFamily="2" charset="0"/>
              </a:rPr>
              <a:t>3/ Where we do it</a:t>
            </a:r>
            <a:r>
              <a:rPr lang="en-US" sz="1800" b="0" i="0">
                <a:solidFill>
                  <a:srgbClr val="000000"/>
                </a:solidFill>
                <a:effectLst/>
                <a:latin typeface="Work Sans regular" pitchFamily="2" charset="0"/>
              </a:rPr>
              <a:t> </a:t>
            </a:r>
            <a:endParaRPr lang="en-US" b="0" i="0">
              <a:solidFill>
                <a:srgbClr val="000000"/>
              </a:solidFill>
              <a:effectLst/>
              <a:latin typeface="Work Sans regular" pitchFamily="2" charset="0"/>
            </a:endParaRPr>
          </a:p>
          <a:p>
            <a:pPr algn="just" rtl="0" fontAlgn="base"/>
            <a:r>
              <a:rPr lang="en-US" sz="1800" b="0" i="0">
                <a:solidFill>
                  <a:srgbClr val="000000"/>
                </a:solidFill>
                <a:effectLst/>
                <a:latin typeface="Work Sans regular" pitchFamily="2" charset="0"/>
              </a:rPr>
              <a:t>UNITE is divided into 10 Chapters, namely Northern and Central America, South America and the Caribbean, Western and Central Africa, Eastern and Southern Africa, Middle East and Northern Africa, Western Europe, Eastern Europe and Central Asia, Asia Pacific, India, and China. This division aims at tailoring UNITE’s action to each region of intervention, adapting the network’s support to the reality and cultural specificities of each Chapter. </a:t>
            </a:r>
            <a:endParaRPr lang="en-US" b="0" i="0">
              <a:solidFill>
                <a:srgbClr val="000000"/>
              </a:solidFill>
              <a:effectLst/>
              <a:latin typeface="Work Sans regular" pitchFamily="2" charset="0"/>
            </a:endParaRPr>
          </a:p>
          <a:p>
            <a:pPr algn="just" rtl="0" fontAlgn="base"/>
            <a:r>
              <a:rPr lang="en-US" sz="1800" b="0" i="0">
                <a:solidFill>
                  <a:srgbClr val="000000"/>
                </a:solidFill>
                <a:effectLst/>
                <a:latin typeface="Work Sans regular" pitchFamily="2" charset="0"/>
              </a:rPr>
              <a:t>UNITE is governed by a non-executive board which is currently composed of eight Chapter Chairs, </a:t>
            </a:r>
            <a:r>
              <a:rPr lang="en-US" sz="1800" b="0" i="0" err="1">
                <a:solidFill>
                  <a:srgbClr val="000000"/>
                </a:solidFill>
                <a:effectLst/>
                <a:latin typeface="Work Sans regular" pitchFamily="2" charset="0"/>
              </a:rPr>
              <a:t>Honourable</a:t>
            </a:r>
            <a:r>
              <a:rPr lang="en-US" sz="1800" b="0" i="0">
                <a:solidFill>
                  <a:srgbClr val="000000"/>
                </a:solidFill>
                <a:effectLst/>
                <a:latin typeface="Work Sans regular" pitchFamily="2" charset="0"/>
              </a:rPr>
              <a:t> Gisela Scaglia (Argentina), </a:t>
            </a:r>
            <a:r>
              <a:rPr lang="en-US" sz="1800" b="0" i="0" err="1">
                <a:solidFill>
                  <a:srgbClr val="000000"/>
                </a:solidFill>
                <a:effectLst/>
                <a:latin typeface="Work Sans regular" pitchFamily="2" charset="0"/>
              </a:rPr>
              <a:t>Honourable</a:t>
            </a:r>
            <a:r>
              <a:rPr lang="en-US" sz="1800" b="0" i="0">
                <a:solidFill>
                  <a:srgbClr val="000000"/>
                </a:solidFill>
                <a:effectLst/>
                <a:latin typeface="Work Sans regular" pitchFamily="2" charset="0"/>
              </a:rPr>
              <a:t> Akua </a:t>
            </a:r>
            <a:r>
              <a:rPr lang="en-US" sz="1800" b="0" i="0" err="1">
                <a:solidFill>
                  <a:srgbClr val="000000"/>
                </a:solidFill>
                <a:effectLst/>
                <a:latin typeface="Work Sans regular" pitchFamily="2" charset="0"/>
              </a:rPr>
              <a:t>Dansua</a:t>
            </a:r>
            <a:r>
              <a:rPr lang="en-US" sz="1800" b="0" i="0">
                <a:solidFill>
                  <a:srgbClr val="000000"/>
                </a:solidFill>
                <a:effectLst/>
                <a:latin typeface="Work Sans regular" pitchFamily="2" charset="0"/>
              </a:rPr>
              <a:t> (Ghana), </a:t>
            </a:r>
            <a:r>
              <a:rPr lang="en-US" sz="1800" b="0" i="0" err="1">
                <a:solidFill>
                  <a:srgbClr val="000000"/>
                </a:solidFill>
                <a:effectLst/>
                <a:latin typeface="Work Sans regular" pitchFamily="2" charset="0"/>
              </a:rPr>
              <a:t>Honourable</a:t>
            </a:r>
            <a:r>
              <a:rPr lang="en-US" sz="1800" b="0" i="0">
                <a:solidFill>
                  <a:srgbClr val="000000"/>
                </a:solidFill>
                <a:effectLst/>
                <a:latin typeface="Work Sans regular" pitchFamily="2" charset="0"/>
              </a:rPr>
              <a:t> Esther </a:t>
            </a:r>
            <a:r>
              <a:rPr lang="en-US" sz="1800" b="0" i="0" err="1">
                <a:solidFill>
                  <a:srgbClr val="000000"/>
                </a:solidFill>
                <a:effectLst/>
                <a:latin typeface="Work Sans regular" pitchFamily="2" charset="0"/>
              </a:rPr>
              <a:t>Passaris</a:t>
            </a:r>
            <a:r>
              <a:rPr lang="en-US" sz="1800" b="0" i="0">
                <a:solidFill>
                  <a:srgbClr val="000000"/>
                </a:solidFill>
                <a:effectLst/>
                <a:latin typeface="Work Sans regular" pitchFamily="2" charset="0"/>
              </a:rPr>
              <a:t> (Kenya), </a:t>
            </a:r>
            <a:r>
              <a:rPr lang="en-US" sz="1800" b="0" i="0" err="1">
                <a:solidFill>
                  <a:srgbClr val="000000"/>
                </a:solidFill>
                <a:effectLst/>
                <a:latin typeface="Work Sans regular" pitchFamily="2" charset="0"/>
              </a:rPr>
              <a:t>Honourable</a:t>
            </a:r>
            <a:r>
              <a:rPr lang="en-US" sz="1800" b="0" i="0">
                <a:solidFill>
                  <a:srgbClr val="000000"/>
                </a:solidFill>
                <a:effectLst/>
                <a:latin typeface="Work Sans regular" pitchFamily="2" charset="0"/>
              </a:rPr>
              <a:t> </a:t>
            </a:r>
            <a:r>
              <a:rPr lang="en-US" sz="1800" b="0" i="0" err="1">
                <a:solidFill>
                  <a:srgbClr val="000000"/>
                </a:solidFill>
                <a:effectLst/>
                <a:latin typeface="Work Sans regular" pitchFamily="2" charset="0"/>
              </a:rPr>
              <a:t>Ibtissame</a:t>
            </a:r>
            <a:r>
              <a:rPr lang="en-US" sz="1800" b="0" i="0">
                <a:solidFill>
                  <a:srgbClr val="000000"/>
                </a:solidFill>
                <a:effectLst/>
                <a:latin typeface="Work Sans regular" pitchFamily="2" charset="0"/>
              </a:rPr>
              <a:t> </a:t>
            </a:r>
            <a:r>
              <a:rPr lang="en-US" sz="1800" b="0" i="0" err="1">
                <a:solidFill>
                  <a:srgbClr val="000000"/>
                </a:solidFill>
                <a:effectLst/>
                <a:latin typeface="Work Sans regular" pitchFamily="2" charset="0"/>
              </a:rPr>
              <a:t>Azzaoui</a:t>
            </a:r>
            <a:r>
              <a:rPr lang="en-US" sz="1800" b="0" i="0">
                <a:solidFill>
                  <a:srgbClr val="000000"/>
                </a:solidFill>
                <a:effectLst/>
                <a:latin typeface="Work Sans regular" pitchFamily="2" charset="0"/>
              </a:rPr>
              <a:t> (Morocco), </a:t>
            </a:r>
            <a:r>
              <a:rPr lang="en-US" sz="1800" b="0" i="0" err="1">
                <a:solidFill>
                  <a:srgbClr val="000000"/>
                </a:solidFill>
                <a:effectLst/>
                <a:latin typeface="Work Sans regular" pitchFamily="2" charset="0"/>
              </a:rPr>
              <a:t>Honourable</a:t>
            </a:r>
            <a:r>
              <a:rPr lang="en-US" sz="1800" b="0" i="0">
                <a:solidFill>
                  <a:srgbClr val="000000"/>
                </a:solidFill>
                <a:effectLst/>
                <a:latin typeface="Work Sans regular" pitchFamily="2" charset="0"/>
              </a:rPr>
              <a:t> Andrew Ullmann (Germany), </a:t>
            </a:r>
            <a:r>
              <a:rPr lang="en-US" sz="1800" b="0" i="0" err="1">
                <a:solidFill>
                  <a:srgbClr val="000000"/>
                </a:solidFill>
                <a:effectLst/>
                <a:latin typeface="Work Sans regular" pitchFamily="2" charset="0"/>
              </a:rPr>
              <a:t>Honourable</a:t>
            </a:r>
            <a:r>
              <a:rPr lang="en-US" sz="1800" b="0" i="0">
                <a:solidFill>
                  <a:srgbClr val="000000"/>
                </a:solidFill>
                <a:effectLst/>
                <a:latin typeface="Work Sans regular" pitchFamily="2" charset="0"/>
              </a:rPr>
              <a:t> Mariam </a:t>
            </a:r>
            <a:r>
              <a:rPr lang="en-US" sz="1800" b="0" i="0" err="1">
                <a:solidFill>
                  <a:srgbClr val="000000"/>
                </a:solidFill>
                <a:effectLst/>
                <a:latin typeface="Work Sans regular" pitchFamily="2" charset="0"/>
              </a:rPr>
              <a:t>Jashi</a:t>
            </a:r>
            <a:r>
              <a:rPr lang="en-US" sz="1800" b="0" i="0">
                <a:solidFill>
                  <a:srgbClr val="000000"/>
                </a:solidFill>
                <a:effectLst/>
                <a:latin typeface="Work Sans regular" pitchFamily="2" charset="0"/>
              </a:rPr>
              <a:t> (Georgia), </a:t>
            </a:r>
            <a:r>
              <a:rPr lang="en-US" sz="1800" b="0" i="0" err="1">
                <a:solidFill>
                  <a:srgbClr val="000000"/>
                </a:solidFill>
                <a:effectLst/>
                <a:latin typeface="Work Sans regular" pitchFamily="2" charset="0"/>
              </a:rPr>
              <a:t>Honourable</a:t>
            </a:r>
            <a:r>
              <a:rPr lang="en-US" sz="1800" b="0" i="0">
                <a:solidFill>
                  <a:srgbClr val="000000"/>
                </a:solidFill>
                <a:effectLst/>
                <a:latin typeface="Work Sans regular" pitchFamily="2" charset="0"/>
              </a:rPr>
              <a:t> Pia Cayetano (Philippines), </a:t>
            </a:r>
            <a:r>
              <a:rPr lang="en-US" sz="1800" b="0" i="0" err="1">
                <a:solidFill>
                  <a:srgbClr val="000000"/>
                </a:solidFill>
                <a:effectLst/>
                <a:latin typeface="Work Sans regular" pitchFamily="2" charset="0"/>
              </a:rPr>
              <a:t>Honourable</a:t>
            </a:r>
            <a:r>
              <a:rPr lang="en-US" sz="1800" b="0" i="0">
                <a:solidFill>
                  <a:srgbClr val="000000"/>
                </a:solidFill>
                <a:effectLst/>
                <a:latin typeface="Work Sans regular" pitchFamily="2" charset="0"/>
              </a:rPr>
              <a:t> Amar Patnaik (India), and led by its President and founder, Ricardo Baptista Leite (Portugal). The global board is supported by a secretariat based in Lisbon. </a:t>
            </a:r>
            <a:endParaRPr lang="en-US" b="0" i="0">
              <a:solidFill>
                <a:srgbClr val="000000"/>
              </a:solidFill>
              <a:effectLst/>
              <a:latin typeface="Work Sans regular" pitchFamily="2" charset="0"/>
            </a:endParaRPr>
          </a:p>
          <a:p>
            <a:endParaRPr lang="pt-PT"/>
          </a:p>
        </p:txBody>
      </p:sp>
      <p:sp>
        <p:nvSpPr>
          <p:cNvPr id="4" name="Marcador de Posição do Número do Diapositivo 3"/>
          <p:cNvSpPr>
            <a:spLocks noGrp="1"/>
          </p:cNvSpPr>
          <p:nvPr>
            <p:ph type="sldNum" sz="quarter" idx="5"/>
          </p:nvPr>
        </p:nvSpPr>
        <p:spPr/>
        <p:txBody>
          <a:bodyPr/>
          <a:lstStyle/>
          <a:p>
            <a:fld id="{24E60F1A-F5A9-4511-916B-6FDCDD1348E1}" type="slidenum">
              <a:rPr lang="pt-PT" smtClean="0"/>
              <a:t>4</a:t>
            </a:fld>
            <a:endParaRPr lang="pt-PT"/>
          </a:p>
        </p:txBody>
      </p:sp>
    </p:spTree>
    <p:extLst>
      <p:ext uri="{BB962C8B-B14F-4D97-AF65-F5344CB8AC3E}">
        <p14:creationId xmlns:p14="http://schemas.microsoft.com/office/powerpoint/2010/main" val="34579659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algn="just" rtl="0" fontAlgn="base"/>
            <a:r>
              <a:rPr lang="en-US" sz="1800" b="1" i="0">
                <a:solidFill>
                  <a:srgbClr val="000000"/>
                </a:solidFill>
                <a:effectLst/>
                <a:latin typeface="Calibri" panose="020F0502020204030204" pitchFamily="34" charset="0"/>
              </a:rPr>
              <a:t>4/How we do it </a:t>
            </a:r>
            <a:r>
              <a:rPr lang="en-US" sz="1800" b="0" i="0">
                <a:solidFill>
                  <a:srgbClr val="000000"/>
                </a:solidFill>
                <a:effectLst/>
                <a:latin typeface="Calibri" panose="020F0502020204030204" pitchFamily="34" charset="0"/>
              </a:rPr>
              <a:t> </a:t>
            </a:r>
            <a:endParaRPr lang="en-US" b="0" i="0">
              <a:solidFill>
                <a:srgbClr val="000000"/>
              </a:solidFill>
              <a:effectLst/>
              <a:latin typeface="Segoe UI" panose="020B0502040204020203" pitchFamily="34" charset="0"/>
            </a:endParaRPr>
          </a:p>
          <a:p>
            <a:pPr algn="just" rtl="0" fontAlgn="base"/>
            <a:r>
              <a:rPr lang="en-US" sz="1800" b="0" i="0">
                <a:solidFill>
                  <a:srgbClr val="000000"/>
                </a:solidFill>
                <a:effectLst/>
                <a:latin typeface="Calibri" panose="020F0502020204030204" pitchFamily="34" charset="0"/>
              </a:rPr>
              <a:t>UNITE develops its work at national regional and global level threw a </a:t>
            </a:r>
            <a:r>
              <a:rPr lang="en-US" sz="1800" b="0" i="0">
                <a:solidFill>
                  <a:srgbClr val="FF0000"/>
                </a:solidFill>
                <a:effectLst/>
                <a:latin typeface="Calibri" panose="020F0502020204030204" pitchFamily="34" charset="0"/>
              </a:rPr>
              <a:t>variety of platforms</a:t>
            </a:r>
            <a:r>
              <a:rPr lang="en-US" sz="1800" b="0" i="0">
                <a:solidFill>
                  <a:srgbClr val="000000"/>
                </a:solidFill>
                <a:effectLst/>
                <a:latin typeface="Calibri" panose="020F0502020204030204" pitchFamily="34" charset="0"/>
              </a:rPr>
              <a:t>:  </a:t>
            </a:r>
            <a:endParaRPr lang="en-US" b="0" i="0">
              <a:solidFill>
                <a:srgbClr val="000000"/>
              </a:solidFill>
              <a:effectLst/>
              <a:latin typeface="Segoe UI" panose="020B0502040204020203" pitchFamily="34" charset="0"/>
            </a:endParaRPr>
          </a:p>
          <a:p>
            <a:pPr algn="just" rtl="0" fontAlgn="base">
              <a:buFont typeface="Arial" panose="020B0604020202020204" pitchFamily="34" charset="0"/>
              <a:buChar char="•"/>
            </a:pPr>
            <a:r>
              <a:rPr lang="en-US" sz="1800" b="0" i="0">
                <a:solidFill>
                  <a:srgbClr val="000000"/>
                </a:solidFill>
                <a:effectLst/>
                <a:latin typeface="Calibri" panose="020F0502020204030204" pitchFamily="34" charset="0"/>
              </a:rPr>
              <a:t>Creation of</a:t>
            </a:r>
            <a:r>
              <a:rPr lang="en-US" sz="1800" b="1" i="0">
                <a:solidFill>
                  <a:srgbClr val="FF0000"/>
                </a:solidFill>
                <a:effectLst/>
                <a:latin typeface="Calibri" panose="020F0502020204030204" pitchFamily="34" charset="0"/>
              </a:rPr>
              <a:t> International Forum on Global Health</a:t>
            </a:r>
            <a:r>
              <a:rPr lang="en-US" sz="1800" b="0" i="0">
                <a:solidFill>
                  <a:srgbClr val="000000"/>
                </a:solidFill>
                <a:effectLst/>
                <a:latin typeface="Calibri" panose="020F0502020204030204" pitchFamily="34" charset="0"/>
              </a:rPr>
              <a:t>  </a:t>
            </a:r>
          </a:p>
          <a:p>
            <a:pPr algn="just" rtl="0" fontAlgn="base">
              <a:buFont typeface="Arial" panose="020B0604020202020204" pitchFamily="34" charset="0"/>
              <a:buChar char="•"/>
            </a:pPr>
            <a:r>
              <a:rPr lang="en-US" sz="1800" b="0" i="0">
                <a:solidFill>
                  <a:srgbClr val="000000"/>
                </a:solidFill>
                <a:effectLst/>
                <a:latin typeface="Calibri" panose="020F0502020204030204" pitchFamily="34" charset="0"/>
              </a:rPr>
              <a:t>Support of </a:t>
            </a:r>
            <a:r>
              <a:rPr lang="en-US" sz="1800" b="1" i="0">
                <a:solidFill>
                  <a:srgbClr val="FF0000"/>
                </a:solidFill>
                <a:effectLst/>
                <a:latin typeface="Calibri" panose="020F0502020204030204" pitchFamily="34" charset="0"/>
              </a:rPr>
              <a:t>Global Health subcommittees </a:t>
            </a:r>
            <a:r>
              <a:rPr lang="en-US" sz="1800" b="0" i="0">
                <a:solidFill>
                  <a:srgbClr val="000000"/>
                </a:solidFill>
                <a:effectLst/>
                <a:latin typeface="Calibri" panose="020F0502020204030204" pitchFamily="34" charset="0"/>
              </a:rPr>
              <a:t>around the world at regional and national level (ex. Germany, Malaysia, Sierra Leone, Kenya, EU informal working group on HIV)  </a:t>
            </a:r>
          </a:p>
          <a:p>
            <a:pPr algn="just" rtl="0" fontAlgn="base">
              <a:buFont typeface="Arial" panose="020B0604020202020204" pitchFamily="34" charset="0"/>
              <a:buChar char="•"/>
            </a:pPr>
            <a:r>
              <a:rPr lang="en-US" sz="1800" b="1" i="0">
                <a:solidFill>
                  <a:srgbClr val="FF0000"/>
                </a:solidFill>
                <a:effectLst/>
                <a:latin typeface="Calibri" panose="020F0502020204030204" pitchFamily="34" charset="0"/>
              </a:rPr>
              <a:t>Policy desks</a:t>
            </a:r>
            <a:r>
              <a:rPr lang="en-US" sz="1800" b="0" i="0">
                <a:solidFill>
                  <a:srgbClr val="000000"/>
                </a:solidFill>
                <a:effectLst/>
                <a:latin typeface="Calibri" panose="020F0502020204030204" pitchFamily="34" charset="0"/>
              </a:rPr>
              <a:t> (drug policy, digital health) </a:t>
            </a:r>
          </a:p>
          <a:p>
            <a:pPr algn="just" rtl="0" fontAlgn="base"/>
            <a:r>
              <a:rPr lang="en-US" sz="1800" b="0" i="0">
                <a:solidFill>
                  <a:srgbClr val="000000"/>
                </a:solidFill>
                <a:effectLst/>
                <a:latin typeface="Calibri" panose="020F0502020204030204" pitchFamily="34" charset="0"/>
              </a:rPr>
              <a:t>And promotes activities and materials such as:  </a:t>
            </a:r>
            <a:endParaRPr lang="en-US" b="0" i="0">
              <a:solidFill>
                <a:srgbClr val="000000"/>
              </a:solidFill>
              <a:effectLst/>
              <a:latin typeface="Segoe UI" panose="020B0502040204020203" pitchFamily="34" charset="0"/>
            </a:endParaRPr>
          </a:p>
          <a:p>
            <a:pPr algn="just" rtl="0" fontAlgn="base">
              <a:buFont typeface="Arial" panose="020B0604020202020204" pitchFamily="34" charset="0"/>
              <a:buChar char="•"/>
            </a:pPr>
            <a:r>
              <a:rPr lang="en-US" sz="1800" b="1" i="0">
                <a:solidFill>
                  <a:srgbClr val="FF0000"/>
                </a:solidFill>
                <a:effectLst/>
                <a:latin typeface="Calibri" panose="020F0502020204030204" pitchFamily="34" charset="0"/>
              </a:rPr>
              <a:t>Capacity building sessions</a:t>
            </a:r>
            <a:r>
              <a:rPr lang="en-US" sz="1800" b="0" i="0">
                <a:solidFill>
                  <a:srgbClr val="000000"/>
                </a:solidFill>
                <a:effectLst/>
                <a:latin typeface="Calibri" panose="020F0502020204030204" pitchFamily="34" charset="0"/>
              </a:rPr>
              <a:t> for Parliamentarians;  </a:t>
            </a:r>
          </a:p>
          <a:p>
            <a:pPr algn="just" rtl="0" fontAlgn="base">
              <a:buFont typeface="Arial" panose="020B0604020202020204" pitchFamily="34" charset="0"/>
              <a:buChar char="•"/>
            </a:pPr>
            <a:r>
              <a:rPr lang="en-US" sz="1800" b="1" i="0">
                <a:solidFill>
                  <a:srgbClr val="FF0000"/>
                </a:solidFill>
                <a:effectLst/>
                <a:latin typeface="Calibri" panose="020F0502020204030204" pitchFamily="34" charset="0"/>
              </a:rPr>
              <a:t>Parliamentary roundtables</a:t>
            </a:r>
            <a:r>
              <a:rPr lang="en-US" sz="1800" b="0" i="0">
                <a:solidFill>
                  <a:srgbClr val="000000"/>
                </a:solidFill>
                <a:effectLst/>
                <a:latin typeface="Calibri" panose="020F0502020204030204" pitchFamily="34" charset="0"/>
              </a:rPr>
              <a:t> gathering CSOs, academia, affected communities, global partners; building bridges between main stakeholders at national and regional level;  </a:t>
            </a:r>
          </a:p>
          <a:p>
            <a:pPr algn="just" rtl="0" fontAlgn="base">
              <a:buFont typeface="Arial" panose="020B0604020202020204" pitchFamily="34" charset="0"/>
              <a:buChar char="•"/>
            </a:pPr>
            <a:r>
              <a:rPr lang="en-US" sz="1800" b="1" i="0">
                <a:solidFill>
                  <a:srgbClr val="FF0000"/>
                </a:solidFill>
                <a:effectLst/>
                <a:latin typeface="Calibri" panose="020F0502020204030204" pitchFamily="34" charset="0"/>
              </a:rPr>
              <a:t>Policy briefs and recommendations</a:t>
            </a:r>
            <a:r>
              <a:rPr lang="en-US" sz="1800" b="0" i="0">
                <a:solidFill>
                  <a:srgbClr val="000000"/>
                </a:solidFill>
                <a:effectLst/>
                <a:latin typeface="Calibri" panose="020F0502020204030204" pitchFamily="34" charset="0"/>
              </a:rPr>
              <a:t> to the network of parliamentarians;  </a:t>
            </a:r>
          </a:p>
          <a:p>
            <a:pPr algn="just" rtl="0" fontAlgn="base">
              <a:buFont typeface="Arial" panose="020B0604020202020204" pitchFamily="34" charset="0"/>
              <a:buChar char="•"/>
            </a:pPr>
            <a:r>
              <a:rPr lang="en-US" sz="1800" b="1" i="0">
                <a:solidFill>
                  <a:srgbClr val="FF0000"/>
                </a:solidFill>
                <a:effectLst/>
                <a:latin typeface="Calibri" panose="020F0502020204030204" pitchFamily="34" charset="0"/>
              </a:rPr>
              <a:t>Promotion of advocacy and communications campaign</a:t>
            </a:r>
            <a:r>
              <a:rPr lang="en-US" sz="1800" b="0" i="0">
                <a:solidFill>
                  <a:srgbClr val="000000"/>
                </a:solidFill>
                <a:effectLst/>
                <a:latin typeface="Calibri" panose="020F0502020204030204" pitchFamily="34" charset="0"/>
              </a:rPr>
              <a:t>s alongside partners  </a:t>
            </a:r>
          </a:p>
          <a:p>
            <a:pPr algn="just" rtl="0" fontAlgn="base">
              <a:buFont typeface="Arial" panose="020B0604020202020204" pitchFamily="34" charset="0"/>
              <a:buChar char="•"/>
            </a:pPr>
            <a:r>
              <a:rPr lang="en-US" sz="1800" b="0" i="0">
                <a:solidFill>
                  <a:srgbClr val="000000"/>
                </a:solidFill>
                <a:effectLst/>
                <a:latin typeface="Calibri" panose="020F0502020204030204" pitchFamily="34" charset="0"/>
              </a:rPr>
              <a:t>Promotion of an annual gathering of policy makers on global health  (</a:t>
            </a:r>
            <a:r>
              <a:rPr lang="en-US" sz="1800" b="1" i="0">
                <a:solidFill>
                  <a:srgbClr val="FF0000"/>
                </a:solidFill>
                <a:effectLst/>
                <a:latin typeface="Calibri" panose="020F0502020204030204" pitchFamily="34" charset="0"/>
              </a:rPr>
              <a:t>Summit)</a:t>
            </a:r>
            <a:r>
              <a:rPr lang="en-US" sz="1800" b="0" i="0">
                <a:solidFill>
                  <a:srgbClr val="FF0000"/>
                </a:solidFill>
                <a:effectLst/>
                <a:latin typeface="Calibri" panose="020F0502020204030204" pitchFamily="34" charset="0"/>
              </a:rPr>
              <a:t> </a:t>
            </a:r>
            <a:endParaRPr lang="en-US" sz="1800" b="0" i="0">
              <a:solidFill>
                <a:srgbClr val="000000"/>
              </a:solidFill>
              <a:effectLst/>
              <a:latin typeface="Calibri" panose="020F0502020204030204" pitchFamily="34" charset="0"/>
            </a:endParaRPr>
          </a:p>
          <a:p>
            <a:endParaRPr lang="pt-PT"/>
          </a:p>
        </p:txBody>
      </p:sp>
      <p:sp>
        <p:nvSpPr>
          <p:cNvPr id="4" name="Marcador de Posição do Número do Diapositivo 3"/>
          <p:cNvSpPr>
            <a:spLocks noGrp="1"/>
          </p:cNvSpPr>
          <p:nvPr>
            <p:ph type="sldNum" sz="quarter" idx="5"/>
          </p:nvPr>
        </p:nvSpPr>
        <p:spPr/>
        <p:txBody>
          <a:bodyPr/>
          <a:lstStyle/>
          <a:p>
            <a:fld id="{24E60F1A-F5A9-4511-916B-6FDCDD1348E1}" type="slidenum">
              <a:rPr lang="pt-PT" smtClean="0"/>
              <a:t>5</a:t>
            </a:fld>
            <a:endParaRPr lang="pt-PT"/>
          </a:p>
        </p:txBody>
      </p:sp>
    </p:spTree>
    <p:extLst>
      <p:ext uri="{BB962C8B-B14F-4D97-AF65-F5344CB8AC3E}">
        <p14:creationId xmlns:p14="http://schemas.microsoft.com/office/powerpoint/2010/main" val="39934650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algn="just" rtl="0" fontAlgn="base"/>
            <a:r>
              <a:rPr lang="en-US" sz="1800" b="1" i="0">
                <a:solidFill>
                  <a:srgbClr val="000000"/>
                </a:solidFill>
                <a:effectLst/>
                <a:latin typeface="Calibri" panose="020F0502020204030204" pitchFamily="34" charset="0"/>
              </a:rPr>
              <a:t>6/ What is next? </a:t>
            </a:r>
            <a:r>
              <a:rPr lang="en-US" sz="1800" b="0" i="0">
                <a:solidFill>
                  <a:srgbClr val="000000"/>
                </a:solidFill>
                <a:effectLst/>
                <a:latin typeface="Calibri" panose="020F0502020204030204" pitchFamily="34" charset="0"/>
              </a:rPr>
              <a:t> </a:t>
            </a:r>
            <a:endParaRPr lang="en-US" b="0" i="0">
              <a:solidFill>
                <a:srgbClr val="000000"/>
              </a:solidFill>
              <a:effectLst/>
              <a:latin typeface="Segoe UI" panose="020B0502040204020203" pitchFamily="34" charset="0"/>
            </a:endParaRPr>
          </a:p>
          <a:p>
            <a:pPr algn="just" rtl="0" fontAlgn="base"/>
            <a:r>
              <a:rPr lang="en-US" sz="1800" b="1" i="0">
                <a:solidFill>
                  <a:srgbClr val="FF0000"/>
                </a:solidFill>
                <a:effectLst/>
                <a:latin typeface="Calibri" panose="020F0502020204030204" pitchFamily="34" charset="0"/>
              </a:rPr>
              <a:t>UNITE’s 2022-2025 strategic plan</a:t>
            </a:r>
            <a:r>
              <a:rPr lang="en-US" sz="1800" b="0" i="0">
                <a:solidFill>
                  <a:srgbClr val="000000"/>
                </a:solidFill>
                <a:effectLst/>
                <a:latin typeface="Calibri" panose="020F0502020204030204" pitchFamily="34" charset="0"/>
              </a:rPr>
              <a:t> was drafted during the last months and will be officially adopted at UNITE’s global board meeting in Rabat on June 5</a:t>
            </a:r>
            <a:r>
              <a:rPr lang="en-US" sz="1800" b="0" i="0" baseline="30000">
                <a:solidFill>
                  <a:srgbClr val="000000"/>
                </a:solidFill>
                <a:effectLst/>
                <a:latin typeface="Calibri" panose="020F0502020204030204" pitchFamily="34" charset="0"/>
              </a:rPr>
              <a:t>th</a:t>
            </a:r>
            <a:r>
              <a:rPr lang="en-US" sz="1800" b="0" i="0">
                <a:solidFill>
                  <a:srgbClr val="000000"/>
                </a:solidFill>
                <a:effectLst/>
                <a:latin typeface="Calibri" panose="020F0502020204030204" pitchFamily="34" charset="0"/>
              </a:rPr>
              <a:t> and 6</a:t>
            </a:r>
            <a:r>
              <a:rPr lang="en-US" sz="1800" b="0" i="0" baseline="30000">
                <a:solidFill>
                  <a:srgbClr val="000000"/>
                </a:solidFill>
                <a:effectLst/>
                <a:latin typeface="Calibri" panose="020F0502020204030204" pitchFamily="34" charset="0"/>
              </a:rPr>
              <a:t>th</a:t>
            </a:r>
            <a:r>
              <a:rPr lang="en-US" sz="1800" b="0" i="0">
                <a:solidFill>
                  <a:srgbClr val="000000"/>
                </a:solidFill>
                <a:effectLst/>
                <a:latin typeface="Calibri" panose="020F0502020204030204" pitchFamily="34" charset="0"/>
              </a:rPr>
              <a:t> .  </a:t>
            </a:r>
            <a:endParaRPr lang="en-US" b="0" i="0">
              <a:solidFill>
                <a:srgbClr val="000000"/>
              </a:solidFill>
              <a:effectLst/>
              <a:latin typeface="Segoe UI" panose="020B0502040204020203" pitchFamily="34" charset="0"/>
            </a:endParaRPr>
          </a:p>
          <a:p>
            <a:pPr algn="just" rtl="0" fontAlgn="base"/>
            <a:r>
              <a:rPr lang="en-US" sz="1800" b="0" i="0">
                <a:solidFill>
                  <a:srgbClr val="000000"/>
                </a:solidFill>
                <a:effectLst/>
                <a:latin typeface="Calibri" panose="020F0502020204030204" pitchFamily="34" charset="0"/>
              </a:rPr>
              <a:t>UNITE’s strategic plan wants to answer the following question: </a:t>
            </a:r>
            <a:r>
              <a:rPr lang="en-US" sz="1800" b="1" i="1">
                <a:solidFill>
                  <a:srgbClr val="FF0000"/>
                </a:solidFill>
                <a:effectLst/>
                <a:latin typeface="Calibri" panose="020F0502020204030204" pitchFamily="34" charset="0"/>
              </a:rPr>
              <a:t>How can UNITE International Parliamentary Network for Global Health support policymakers in promoting efficient and sustainable policies for improved global health systems worldwide?</a:t>
            </a:r>
            <a:r>
              <a:rPr lang="en-US" sz="1800" b="0" i="0">
                <a:solidFill>
                  <a:srgbClr val="FF0000"/>
                </a:solidFill>
                <a:effectLst/>
                <a:latin typeface="Calibri" panose="020F0502020204030204" pitchFamily="34" charset="0"/>
              </a:rPr>
              <a:t> </a:t>
            </a:r>
            <a:endParaRPr lang="en-US" b="0" i="0">
              <a:solidFill>
                <a:srgbClr val="000000"/>
              </a:solidFill>
              <a:effectLst/>
              <a:latin typeface="Segoe UI" panose="020B0502040204020203" pitchFamily="34" charset="0"/>
            </a:endParaRPr>
          </a:p>
          <a:p>
            <a:pPr algn="just" rtl="0" fontAlgn="base"/>
            <a:r>
              <a:rPr lang="en-US" sz="1800" b="0" i="0">
                <a:solidFill>
                  <a:srgbClr val="FF0000"/>
                </a:solidFill>
                <a:effectLst/>
                <a:latin typeface="Calibri" panose="020F0502020204030204" pitchFamily="34" charset="0"/>
              </a:rPr>
              <a:t> </a:t>
            </a:r>
            <a:endParaRPr lang="en-US" b="0" i="0">
              <a:solidFill>
                <a:srgbClr val="000000"/>
              </a:solidFill>
              <a:effectLst/>
              <a:latin typeface="Segoe UI" panose="020B0502040204020203" pitchFamily="34" charset="0"/>
            </a:endParaRPr>
          </a:p>
          <a:p>
            <a:pPr algn="just" rtl="0" fontAlgn="base"/>
            <a:r>
              <a:rPr lang="en-US" sz="1800" b="1" i="0">
                <a:solidFill>
                  <a:srgbClr val="FF0000"/>
                </a:solidFill>
                <a:effectLst/>
                <a:latin typeface="Calibri" panose="020F0502020204030204" pitchFamily="34" charset="0"/>
              </a:rPr>
              <a:t>1. A stronger and more integrated network</a:t>
            </a:r>
            <a:r>
              <a:rPr lang="en-US" sz="1800" b="0" i="0">
                <a:solidFill>
                  <a:srgbClr val="FF0000"/>
                </a:solidFill>
                <a:effectLst/>
                <a:latin typeface="Calibri" panose="020F0502020204030204" pitchFamily="34" charset="0"/>
              </a:rPr>
              <a:t> </a:t>
            </a:r>
            <a:endParaRPr lang="en-US" b="0" i="0">
              <a:solidFill>
                <a:srgbClr val="000000"/>
              </a:solidFill>
              <a:effectLst/>
              <a:latin typeface="Segoe UI" panose="020B0502040204020203" pitchFamily="34" charset="0"/>
            </a:endParaRPr>
          </a:p>
          <a:p>
            <a:pPr algn="just" rtl="0" fontAlgn="base"/>
            <a:r>
              <a:rPr lang="en-US" sz="1800" b="0" i="0">
                <a:solidFill>
                  <a:srgbClr val="000000"/>
                </a:solidFill>
                <a:effectLst/>
                <a:latin typeface="Calibri" panose="020F0502020204030204" pitchFamily="34" charset="0"/>
              </a:rPr>
              <a:t>To accelerate change and support parliamentarians work to promote efficient and sustainable policies for improved global health systems, UNITE needs to grow its membership and representation around the world in order to present increased opportunities of networking and experience sharing between members, partners, affected communities and civil society representatives.  </a:t>
            </a:r>
            <a:endParaRPr lang="en-US" b="0" i="0">
              <a:solidFill>
                <a:srgbClr val="000000"/>
              </a:solidFill>
              <a:effectLst/>
              <a:latin typeface="Segoe UI" panose="020B0502040204020203" pitchFamily="34" charset="0"/>
            </a:endParaRPr>
          </a:p>
          <a:p>
            <a:pPr algn="just" rtl="0" fontAlgn="base"/>
            <a:r>
              <a:rPr lang="en-US" sz="1800" b="0" i="1">
                <a:solidFill>
                  <a:srgbClr val="000000"/>
                </a:solidFill>
                <a:effectLst/>
                <a:latin typeface="Calibri" panose="020F0502020204030204" pitchFamily="34" charset="0"/>
              </a:rPr>
              <a:t>Metrics and objectives for 2025</a:t>
            </a:r>
            <a:r>
              <a:rPr lang="en-US" sz="1800" b="0" i="0">
                <a:solidFill>
                  <a:srgbClr val="000000"/>
                </a:solidFill>
                <a:effectLst/>
                <a:latin typeface="Calibri" panose="020F0502020204030204" pitchFamily="34" charset="0"/>
              </a:rPr>
              <a:t> </a:t>
            </a:r>
            <a:endParaRPr lang="en-US" b="0" i="0">
              <a:solidFill>
                <a:srgbClr val="000000"/>
              </a:solidFill>
              <a:effectLst/>
              <a:latin typeface="Segoe UI" panose="020B0502040204020203" pitchFamily="34" charset="0"/>
            </a:endParaRPr>
          </a:p>
          <a:p>
            <a:pPr algn="just" rtl="0" fontAlgn="base">
              <a:buFont typeface="Arial" panose="020B0604020202020204" pitchFamily="34" charset="0"/>
              <a:buChar char="•"/>
            </a:pPr>
            <a:r>
              <a:rPr lang="en-US" sz="1800" b="0" i="0">
                <a:solidFill>
                  <a:srgbClr val="000000"/>
                </a:solidFill>
                <a:effectLst/>
                <a:latin typeface="Calibri" panose="020F0502020204030204" pitchFamily="34" charset="0"/>
              </a:rPr>
              <a:t>UNITE aims to secure representation in 120 countries around the world. </a:t>
            </a:r>
          </a:p>
          <a:p>
            <a:pPr algn="just" rtl="0" fontAlgn="base">
              <a:buFont typeface="Arial" panose="020B0604020202020204" pitchFamily="34" charset="0"/>
              <a:buChar char="•"/>
            </a:pPr>
            <a:r>
              <a:rPr lang="en-US" sz="1800" b="0" i="0">
                <a:solidFill>
                  <a:srgbClr val="000000"/>
                </a:solidFill>
                <a:effectLst/>
                <a:latin typeface="Calibri" panose="020F0502020204030204" pitchFamily="34" charset="0"/>
              </a:rPr>
              <a:t>UNITE aims at recruiting a representative from at least two different political parties in each country where it is present. </a:t>
            </a:r>
          </a:p>
          <a:p>
            <a:pPr algn="just" rtl="0" fontAlgn="base">
              <a:buFont typeface="Arial" panose="020B0604020202020204" pitchFamily="34" charset="0"/>
              <a:buChar char="•"/>
            </a:pPr>
            <a:r>
              <a:rPr lang="en-US" sz="1800" b="0" i="0">
                <a:solidFill>
                  <a:srgbClr val="000000"/>
                </a:solidFill>
                <a:effectLst/>
                <a:latin typeface="Calibri" panose="020F0502020204030204" pitchFamily="34" charset="0"/>
              </a:rPr>
              <a:t>UNITE aims at growing its membership at least by 100 parliamentarians each year and reach the number of 600 members by the end of 2025. </a:t>
            </a:r>
          </a:p>
          <a:p>
            <a:pPr algn="just" rtl="0" fontAlgn="base">
              <a:buFont typeface="Arial" panose="020B0604020202020204" pitchFamily="34" charset="0"/>
              <a:buChar char="•"/>
            </a:pPr>
            <a:r>
              <a:rPr lang="en-US" sz="1800" b="0" i="0">
                <a:solidFill>
                  <a:srgbClr val="000000"/>
                </a:solidFill>
                <a:effectLst/>
                <a:latin typeface="Calibri" panose="020F0502020204030204" pitchFamily="34" charset="0"/>
              </a:rPr>
              <a:t>UNITE aims at recruiting board members for all its Chapters, raising the number to 11 board members sitting in the non-executive board. </a:t>
            </a:r>
          </a:p>
          <a:p>
            <a:pPr algn="just" rtl="0" fontAlgn="base"/>
            <a:r>
              <a:rPr lang="en-US" sz="1800" b="0" i="0">
                <a:solidFill>
                  <a:srgbClr val="000000"/>
                </a:solidFill>
                <a:effectLst/>
                <a:latin typeface="Calibri" panose="020F0502020204030204" pitchFamily="34" charset="0"/>
              </a:rPr>
              <a:t> </a:t>
            </a:r>
            <a:endParaRPr lang="en-US" b="0" i="0">
              <a:solidFill>
                <a:srgbClr val="000000"/>
              </a:solidFill>
              <a:effectLst/>
              <a:latin typeface="Segoe UI" panose="020B0502040204020203" pitchFamily="34" charset="0"/>
            </a:endParaRPr>
          </a:p>
          <a:p>
            <a:pPr algn="just" rtl="0" fontAlgn="base"/>
            <a:r>
              <a:rPr lang="en-US" sz="1800" b="1" i="0">
                <a:solidFill>
                  <a:srgbClr val="FF0000"/>
                </a:solidFill>
                <a:effectLst/>
                <a:latin typeface="Calibri" panose="020F0502020204030204" pitchFamily="34" charset="0"/>
              </a:rPr>
              <a:t>2. A connecting platform for policymakers in global health</a:t>
            </a:r>
            <a:r>
              <a:rPr lang="en-US" sz="1800" b="0" i="0">
                <a:solidFill>
                  <a:srgbClr val="FF0000"/>
                </a:solidFill>
                <a:effectLst/>
                <a:latin typeface="Calibri" panose="020F0502020204030204" pitchFamily="34" charset="0"/>
              </a:rPr>
              <a:t> </a:t>
            </a:r>
            <a:endParaRPr lang="en-US" b="0" i="0">
              <a:solidFill>
                <a:srgbClr val="000000"/>
              </a:solidFill>
              <a:effectLst/>
              <a:latin typeface="Segoe UI" panose="020B0502040204020203" pitchFamily="34" charset="0"/>
            </a:endParaRPr>
          </a:p>
          <a:p>
            <a:pPr algn="just" rtl="0" fontAlgn="base"/>
            <a:r>
              <a:rPr lang="en-US" sz="1800" b="0" i="0">
                <a:solidFill>
                  <a:srgbClr val="000000"/>
                </a:solidFill>
                <a:effectLst/>
                <a:latin typeface="Calibri" panose="020F0502020204030204" pitchFamily="34" charset="0"/>
              </a:rPr>
              <a:t>Beyond growing the network in terms of quantity and quality, it is also important to develop the connections between the network itself and between the network and other partners who are willing to support UNITE’s action and in a position to bring an added value to parliamentarians’ work. This stream of work will focus on the development of the International Forum on Global Health and the increased support of Global Health subcommittees around the world. </a:t>
            </a:r>
            <a:endParaRPr lang="en-US" b="0" i="0">
              <a:solidFill>
                <a:srgbClr val="000000"/>
              </a:solidFill>
              <a:effectLst/>
              <a:latin typeface="Segoe UI" panose="020B0502040204020203" pitchFamily="34" charset="0"/>
            </a:endParaRPr>
          </a:p>
          <a:p>
            <a:pPr algn="just" rtl="0" fontAlgn="base"/>
            <a:r>
              <a:rPr lang="en-US" sz="1800" b="0" i="1">
                <a:solidFill>
                  <a:srgbClr val="000000"/>
                </a:solidFill>
                <a:effectLst/>
                <a:latin typeface="Calibri" panose="020F0502020204030204" pitchFamily="34" charset="0"/>
              </a:rPr>
              <a:t>Metrics and objectives for 2025</a:t>
            </a:r>
            <a:r>
              <a:rPr lang="en-US" sz="1800" b="0" i="0">
                <a:solidFill>
                  <a:srgbClr val="000000"/>
                </a:solidFill>
                <a:effectLst/>
                <a:latin typeface="Calibri" panose="020F0502020204030204" pitchFamily="34" charset="0"/>
              </a:rPr>
              <a:t> </a:t>
            </a:r>
            <a:endParaRPr lang="en-US" b="0" i="0">
              <a:solidFill>
                <a:srgbClr val="000000"/>
              </a:solidFill>
              <a:effectLst/>
              <a:latin typeface="Segoe UI" panose="020B0502040204020203" pitchFamily="34" charset="0"/>
            </a:endParaRPr>
          </a:p>
          <a:p>
            <a:pPr algn="just" rtl="0" fontAlgn="base">
              <a:buFont typeface="Arial" panose="020B0604020202020204" pitchFamily="34" charset="0"/>
              <a:buChar char="•"/>
            </a:pPr>
            <a:r>
              <a:rPr lang="en-US" sz="1800" b="0" i="0">
                <a:solidFill>
                  <a:srgbClr val="000000"/>
                </a:solidFill>
                <a:effectLst/>
                <a:latin typeface="Calibri" panose="020F0502020204030204" pitchFamily="34" charset="0"/>
              </a:rPr>
              <a:t>UNITE aims at increasing representation of Parliamentary networks in the International Forum on Global Health (IFGH) up to 20 active networks. </a:t>
            </a:r>
          </a:p>
          <a:p>
            <a:pPr algn="just" rtl="0" fontAlgn="base">
              <a:buFont typeface="Arial" panose="020B0604020202020204" pitchFamily="34" charset="0"/>
              <a:buChar char="•"/>
            </a:pPr>
            <a:r>
              <a:rPr lang="en-US" sz="1800" b="0" i="0">
                <a:solidFill>
                  <a:srgbClr val="000000"/>
                </a:solidFill>
                <a:effectLst/>
                <a:latin typeface="Calibri" panose="020F0502020204030204" pitchFamily="34" charset="0"/>
              </a:rPr>
              <a:t>UNITE aims at increasing the regional representation of Parliamentary networks in the IFGH to cover all regions of the globe (Americas, Africa, Asia Pacific, Europe). </a:t>
            </a:r>
          </a:p>
          <a:p>
            <a:pPr algn="just" rtl="0" fontAlgn="base">
              <a:buFont typeface="Arial" panose="020B0604020202020204" pitchFamily="34" charset="0"/>
              <a:buChar char="•"/>
            </a:pPr>
            <a:r>
              <a:rPr lang="en-US" sz="1800" b="0" i="0">
                <a:solidFill>
                  <a:srgbClr val="000000"/>
                </a:solidFill>
                <a:effectLst/>
                <a:latin typeface="Calibri" panose="020F0502020204030204" pitchFamily="34" charset="0"/>
              </a:rPr>
              <a:t>UNITE aims at establishing a sustainable and functional work plan for the IFGH with at least four capacity building sessions and one in-person field visit a year. </a:t>
            </a:r>
          </a:p>
          <a:p>
            <a:pPr algn="just" rtl="0" fontAlgn="base">
              <a:buFont typeface="Arial" panose="020B0604020202020204" pitchFamily="34" charset="0"/>
              <a:buChar char="•"/>
            </a:pPr>
            <a:r>
              <a:rPr lang="en-US" sz="1800" b="0" i="0">
                <a:solidFill>
                  <a:srgbClr val="000000"/>
                </a:solidFill>
                <a:effectLst/>
                <a:latin typeface="Calibri" panose="020F0502020204030204" pitchFamily="34" charset="0"/>
              </a:rPr>
              <a:t>UNITE aims at establishing and/or supporting at least 20 Global Health Subcommittees in national or regional Parliaments. </a:t>
            </a:r>
          </a:p>
          <a:p>
            <a:pPr algn="just" rtl="0" fontAlgn="base">
              <a:buFont typeface="Arial" panose="020B0604020202020204" pitchFamily="34" charset="0"/>
              <a:buChar char="•"/>
            </a:pPr>
            <a:r>
              <a:rPr lang="en-US" sz="1800" b="0" i="0">
                <a:solidFill>
                  <a:srgbClr val="000000"/>
                </a:solidFill>
                <a:effectLst/>
                <a:latin typeface="Calibri" panose="020F0502020204030204" pitchFamily="34" charset="0"/>
              </a:rPr>
              <a:t>UNITE will establish and/ or support Global Health Subcommittees in at least 80% of its Chapters to ensure an equal geographical representation and influence. </a:t>
            </a:r>
          </a:p>
          <a:p>
            <a:pPr algn="just" rtl="0" fontAlgn="base"/>
            <a:r>
              <a:rPr lang="en-US" sz="1800" b="0" i="0">
                <a:solidFill>
                  <a:srgbClr val="000000"/>
                </a:solidFill>
                <a:effectLst/>
                <a:latin typeface="Calibri" panose="020F0502020204030204" pitchFamily="34" charset="0"/>
              </a:rPr>
              <a:t> </a:t>
            </a:r>
            <a:endParaRPr lang="en-US" b="0" i="0">
              <a:solidFill>
                <a:srgbClr val="000000"/>
              </a:solidFill>
              <a:effectLst/>
              <a:latin typeface="Segoe UI" panose="020B0502040204020203" pitchFamily="34" charset="0"/>
            </a:endParaRPr>
          </a:p>
          <a:p>
            <a:pPr algn="just" rtl="0" fontAlgn="base"/>
            <a:r>
              <a:rPr lang="en-US" sz="1800" b="1" i="0">
                <a:solidFill>
                  <a:srgbClr val="FF0000"/>
                </a:solidFill>
                <a:effectLst/>
                <a:latin typeface="Calibri" panose="020F0502020204030204" pitchFamily="34" charset="0"/>
              </a:rPr>
              <a:t>3. A global health policy lab for parliamentarians</a:t>
            </a:r>
            <a:r>
              <a:rPr lang="en-US" sz="1800" b="0" i="0">
                <a:solidFill>
                  <a:srgbClr val="FF0000"/>
                </a:solidFill>
                <a:effectLst/>
                <a:latin typeface="Calibri" panose="020F0502020204030204" pitchFamily="34" charset="0"/>
              </a:rPr>
              <a:t> </a:t>
            </a:r>
            <a:endParaRPr lang="en-US" b="0" i="0">
              <a:solidFill>
                <a:srgbClr val="000000"/>
              </a:solidFill>
              <a:effectLst/>
              <a:latin typeface="Segoe UI" panose="020B0502040204020203" pitchFamily="34" charset="0"/>
            </a:endParaRPr>
          </a:p>
          <a:p>
            <a:pPr algn="just" rtl="0" fontAlgn="base"/>
            <a:r>
              <a:rPr lang="en-US" sz="1800" b="0" i="0">
                <a:solidFill>
                  <a:srgbClr val="000000"/>
                </a:solidFill>
                <a:effectLst/>
                <a:latin typeface="Calibri" panose="020F0502020204030204" pitchFamily="34" charset="0"/>
              </a:rPr>
              <a:t>Growing the network and its connectivity goes with growing its added value. Why does a member join UNITE? What can UNITE bring to their work? To answer those questions, UNITE has chosen to develop and increase its production of information and guidance to parliamentarians. More than creating scientific evidence, UNITE will serve as a policy lab where science meets public policy and proposes a series of action plans for parliamentarians who wish to take the agenda forward in their countries. </a:t>
            </a:r>
            <a:endParaRPr lang="en-US" b="0" i="0">
              <a:solidFill>
                <a:srgbClr val="000000"/>
              </a:solidFill>
              <a:effectLst/>
              <a:latin typeface="Segoe UI" panose="020B0502040204020203" pitchFamily="34" charset="0"/>
            </a:endParaRPr>
          </a:p>
          <a:p>
            <a:pPr algn="just" rtl="0" fontAlgn="base"/>
            <a:r>
              <a:rPr lang="en-US" sz="1800" b="0" i="1">
                <a:solidFill>
                  <a:srgbClr val="000000"/>
                </a:solidFill>
                <a:effectLst/>
                <a:latin typeface="Calibri" panose="020F0502020204030204" pitchFamily="34" charset="0"/>
              </a:rPr>
              <a:t>Metrics and objectives for 2025</a:t>
            </a:r>
            <a:r>
              <a:rPr lang="en-US" sz="1800" b="0" i="0">
                <a:solidFill>
                  <a:srgbClr val="000000"/>
                </a:solidFill>
                <a:effectLst/>
                <a:latin typeface="Calibri" panose="020F0502020204030204" pitchFamily="34" charset="0"/>
              </a:rPr>
              <a:t> </a:t>
            </a:r>
            <a:endParaRPr lang="en-US" b="0" i="0">
              <a:solidFill>
                <a:srgbClr val="000000"/>
              </a:solidFill>
              <a:effectLst/>
              <a:latin typeface="Segoe UI" panose="020B0502040204020203" pitchFamily="34" charset="0"/>
            </a:endParaRPr>
          </a:p>
          <a:p>
            <a:pPr algn="just" rtl="0" fontAlgn="base">
              <a:buFont typeface="Arial" panose="020B0604020202020204" pitchFamily="34" charset="0"/>
              <a:buChar char="•"/>
            </a:pPr>
            <a:r>
              <a:rPr lang="en-US" sz="1800" b="0" i="0">
                <a:solidFill>
                  <a:srgbClr val="000000"/>
                </a:solidFill>
                <a:effectLst/>
                <a:latin typeface="Calibri" panose="020F0502020204030204" pitchFamily="34" charset="0"/>
              </a:rPr>
              <a:t>UNITE aims at establishing a sustainable fellowship program with a community of 25 committed fellows. </a:t>
            </a:r>
          </a:p>
          <a:p>
            <a:pPr algn="just" rtl="0" fontAlgn="base">
              <a:buFont typeface="Arial" panose="020B0604020202020204" pitchFamily="34" charset="0"/>
              <a:buChar char="•"/>
            </a:pPr>
            <a:r>
              <a:rPr lang="en-US" sz="1800" b="0" i="0">
                <a:solidFill>
                  <a:srgbClr val="000000"/>
                </a:solidFill>
                <a:effectLst/>
                <a:latin typeface="Calibri" panose="020F0502020204030204" pitchFamily="34" charset="0"/>
              </a:rPr>
              <a:t>UNITE aims at holding regular global health policy workshops for parliamentarians. </a:t>
            </a:r>
          </a:p>
          <a:p>
            <a:pPr algn="just" rtl="0" fontAlgn="base">
              <a:buFont typeface="Arial" panose="020B0604020202020204" pitchFamily="34" charset="0"/>
              <a:buChar char="•"/>
            </a:pPr>
            <a:r>
              <a:rPr lang="en-US" sz="1800" b="0" i="0">
                <a:solidFill>
                  <a:srgbClr val="000000"/>
                </a:solidFill>
                <a:effectLst/>
                <a:latin typeface="Calibri" panose="020F0502020204030204" pitchFamily="34" charset="0"/>
              </a:rPr>
              <a:t>UNITE aims at positioning the Global Summit as one of the Global Health calendar’s milestones, and the only platform to connect with more than 100 policymakers on global health topics. </a:t>
            </a:r>
          </a:p>
          <a:p>
            <a:pPr algn="just" rtl="0" fontAlgn="base">
              <a:buFont typeface="Arial" panose="020B0604020202020204" pitchFamily="34" charset="0"/>
              <a:buChar char="•"/>
            </a:pPr>
            <a:r>
              <a:rPr lang="en-US" sz="1800" b="0" i="0">
                <a:solidFill>
                  <a:srgbClr val="000000"/>
                </a:solidFill>
                <a:effectLst/>
                <a:latin typeface="Calibri" panose="020F0502020204030204" pitchFamily="34" charset="0"/>
              </a:rPr>
              <a:t>UNITE aims at developing solid partnerships with universities and sign at least 10 Memorandum of Understanding with International Schools and Universities. </a:t>
            </a:r>
          </a:p>
          <a:p>
            <a:pPr algn="just" rtl="0" fontAlgn="base">
              <a:buFont typeface="Arial" panose="020B0604020202020204" pitchFamily="34" charset="0"/>
              <a:buChar char="•"/>
            </a:pPr>
            <a:r>
              <a:rPr lang="en-US" sz="1800" b="0" i="0">
                <a:solidFill>
                  <a:srgbClr val="000000"/>
                </a:solidFill>
                <a:effectLst/>
                <a:latin typeface="Calibri" panose="020F0502020204030204" pitchFamily="34" charset="0"/>
              </a:rPr>
              <a:t>UNITE aims at developing and leading 5 international classes on Global Health Parliamentary Diplomacy worldwide. </a:t>
            </a:r>
          </a:p>
          <a:p>
            <a:pPr algn="just" rtl="0" fontAlgn="base"/>
            <a:r>
              <a:rPr lang="en-US" sz="1800" b="0" i="0">
                <a:solidFill>
                  <a:srgbClr val="FF0000"/>
                </a:solidFill>
                <a:effectLst/>
                <a:latin typeface="Calibri" panose="020F0502020204030204" pitchFamily="34" charset="0"/>
              </a:rPr>
              <a:t> </a:t>
            </a:r>
            <a:endParaRPr lang="en-US" b="0" i="0">
              <a:solidFill>
                <a:srgbClr val="000000"/>
              </a:solidFill>
              <a:effectLst/>
              <a:latin typeface="Segoe UI" panose="020B0502040204020203" pitchFamily="34" charset="0"/>
            </a:endParaRPr>
          </a:p>
          <a:p>
            <a:pPr algn="just" rtl="0" fontAlgn="base"/>
            <a:r>
              <a:rPr lang="en-US" sz="1800" b="1" i="0">
                <a:solidFill>
                  <a:srgbClr val="FF0000"/>
                </a:solidFill>
                <a:effectLst/>
                <a:latin typeface="Calibri" panose="020F0502020204030204" pitchFamily="34" charset="0"/>
              </a:rPr>
              <a:t>4. A window of opportunity for impact</a:t>
            </a:r>
            <a:r>
              <a:rPr lang="en-US" sz="1800" b="0" i="0">
                <a:solidFill>
                  <a:srgbClr val="FF0000"/>
                </a:solidFill>
                <a:effectLst/>
                <a:latin typeface="Calibri" panose="020F0502020204030204" pitchFamily="34" charset="0"/>
              </a:rPr>
              <a:t> </a:t>
            </a:r>
            <a:endParaRPr lang="en-US" b="0" i="0">
              <a:solidFill>
                <a:srgbClr val="000000"/>
              </a:solidFill>
              <a:effectLst/>
              <a:latin typeface="Segoe UI" panose="020B0502040204020203" pitchFamily="34" charset="0"/>
            </a:endParaRPr>
          </a:p>
          <a:p>
            <a:pPr algn="just" rtl="0" fontAlgn="base"/>
            <a:r>
              <a:rPr lang="en-US" sz="1800" b="0" i="0">
                <a:solidFill>
                  <a:srgbClr val="000000"/>
                </a:solidFill>
                <a:effectLst/>
                <a:latin typeface="Calibri" panose="020F0502020204030204" pitchFamily="34" charset="0"/>
              </a:rPr>
              <a:t>Combining a stronger and more connected network to a dynamic platform of information gives the right tools for UNITE’s members to act, whenever a window of opportunity opens. With that in mind, the last, but not less essential pillar of this strategy focuses on identifying the windows of opportunity for change and communicating them in a timely manner to the right audience. UNITE will act as a conductor for change orchestrating the flow of information and directing it to the people who can implement it the right way. </a:t>
            </a:r>
            <a:endParaRPr lang="en-US" b="0" i="0">
              <a:solidFill>
                <a:srgbClr val="000000"/>
              </a:solidFill>
              <a:effectLst/>
              <a:latin typeface="Segoe UI" panose="020B0502040204020203" pitchFamily="34" charset="0"/>
            </a:endParaRPr>
          </a:p>
          <a:p>
            <a:pPr algn="just" rtl="0" fontAlgn="base"/>
            <a:r>
              <a:rPr lang="en-US" sz="1800" b="0" i="1">
                <a:solidFill>
                  <a:srgbClr val="000000"/>
                </a:solidFill>
                <a:effectLst/>
                <a:latin typeface="Calibri" panose="020F0502020204030204" pitchFamily="34" charset="0"/>
              </a:rPr>
              <a:t>Metrics and objectives for 2025</a:t>
            </a:r>
            <a:r>
              <a:rPr lang="en-US" sz="1800" b="0" i="0">
                <a:solidFill>
                  <a:srgbClr val="000000"/>
                </a:solidFill>
                <a:effectLst/>
                <a:latin typeface="Calibri" panose="020F0502020204030204" pitchFamily="34" charset="0"/>
              </a:rPr>
              <a:t> </a:t>
            </a:r>
            <a:endParaRPr lang="en-US" b="0" i="0">
              <a:solidFill>
                <a:srgbClr val="000000"/>
              </a:solidFill>
              <a:effectLst/>
              <a:latin typeface="Segoe UI" panose="020B0502040204020203" pitchFamily="34" charset="0"/>
            </a:endParaRPr>
          </a:p>
          <a:p>
            <a:pPr algn="just" rtl="0" fontAlgn="base">
              <a:buFont typeface="Arial" panose="020B0604020202020204" pitchFamily="34" charset="0"/>
              <a:buChar char="•"/>
            </a:pPr>
            <a:r>
              <a:rPr lang="en-US" sz="1800" b="0" i="0">
                <a:solidFill>
                  <a:srgbClr val="000000"/>
                </a:solidFill>
                <a:effectLst/>
                <a:latin typeface="Calibri" panose="020F0502020204030204" pitchFamily="34" charset="0"/>
              </a:rPr>
              <a:t>UNITE aims at developing five dedicated Policy Desks to lead its work in specific global health areas of intervention. </a:t>
            </a:r>
          </a:p>
          <a:p>
            <a:pPr algn="just" rtl="0" fontAlgn="base">
              <a:buFont typeface="Arial" panose="020B0604020202020204" pitchFamily="34" charset="0"/>
              <a:buChar char="•"/>
            </a:pPr>
            <a:r>
              <a:rPr lang="en-US" sz="1800" b="0" i="0">
                <a:solidFill>
                  <a:srgbClr val="000000"/>
                </a:solidFill>
                <a:effectLst/>
                <a:latin typeface="Calibri" panose="020F0502020204030204" pitchFamily="34" charset="0"/>
              </a:rPr>
              <a:t>UNITE aims at launching a mobile application for members in order to communicate with them in a timely and efficient manner. </a:t>
            </a:r>
          </a:p>
          <a:p>
            <a:pPr algn="just" rtl="0" fontAlgn="base">
              <a:buFont typeface="Arial" panose="020B0604020202020204" pitchFamily="34" charset="0"/>
              <a:buChar char="•"/>
            </a:pPr>
            <a:r>
              <a:rPr lang="en-US" sz="1800" b="0" i="0">
                <a:solidFill>
                  <a:srgbClr val="000000"/>
                </a:solidFill>
                <a:effectLst/>
                <a:latin typeface="Calibri" panose="020F0502020204030204" pitchFamily="34" charset="0"/>
              </a:rPr>
              <a:t>UNITE aims at developing policy calculators within the Unite application to guide parliamentarians work with scientific evidence-based information turned into policy suggestions </a:t>
            </a:r>
          </a:p>
          <a:p>
            <a:endParaRPr lang="pt-PT"/>
          </a:p>
        </p:txBody>
      </p:sp>
      <p:sp>
        <p:nvSpPr>
          <p:cNvPr id="4" name="Marcador de Posição do Número do Diapositivo 3"/>
          <p:cNvSpPr>
            <a:spLocks noGrp="1"/>
          </p:cNvSpPr>
          <p:nvPr>
            <p:ph type="sldNum" sz="quarter" idx="5"/>
          </p:nvPr>
        </p:nvSpPr>
        <p:spPr/>
        <p:txBody>
          <a:bodyPr/>
          <a:lstStyle/>
          <a:p>
            <a:fld id="{24E60F1A-F5A9-4511-916B-6FDCDD1348E1}" type="slidenum">
              <a:rPr lang="pt-PT" smtClean="0"/>
              <a:t>6</a:t>
            </a:fld>
            <a:endParaRPr lang="pt-PT"/>
          </a:p>
        </p:txBody>
      </p:sp>
    </p:spTree>
    <p:extLst>
      <p:ext uri="{BB962C8B-B14F-4D97-AF65-F5344CB8AC3E}">
        <p14:creationId xmlns:p14="http://schemas.microsoft.com/office/powerpoint/2010/main" val="23576920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a:p>
        </p:txBody>
      </p:sp>
      <p:sp>
        <p:nvSpPr>
          <p:cNvPr id="4" name="Marcador de Posição do Número do Diapositivo 3"/>
          <p:cNvSpPr>
            <a:spLocks noGrp="1"/>
          </p:cNvSpPr>
          <p:nvPr>
            <p:ph type="sldNum" sz="quarter" idx="5"/>
          </p:nvPr>
        </p:nvSpPr>
        <p:spPr/>
        <p:txBody>
          <a:bodyPr/>
          <a:lstStyle/>
          <a:p>
            <a:fld id="{24E60F1A-F5A9-4511-916B-6FDCDD1348E1}" type="slidenum">
              <a:rPr lang="pt-PT" smtClean="0"/>
              <a:t>7</a:t>
            </a:fld>
            <a:endParaRPr lang="pt-PT"/>
          </a:p>
        </p:txBody>
      </p:sp>
    </p:spTree>
    <p:extLst>
      <p:ext uri="{BB962C8B-B14F-4D97-AF65-F5344CB8AC3E}">
        <p14:creationId xmlns:p14="http://schemas.microsoft.com/office/powerpoint/2010/main" val="15751731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a:p>
        </p:txBody>
      </p:sp>
      <p:sp>
        <p:nvSpPr>
          <p:cNvPr id="4" name="Marcador de Posição do Número do Diapositivo 3"/>
          <p:cNvSpPr>
            <a:spLocks noGrp="1"/>
          </p:cNvSpPr>
          <p:nvPr>
            <p:ph type="sldNum" sz="quarter" idx="5"/>
          </p:nvPr>
        </p:nvSpPr>
        <p:spPr/>
        <p:txBody>
          <a:bodyPr/>
          <a:lstStyle/>
          <a:p>
            <a:fld id="{24E60F1A-F5A9-4511-916B-6FDCDD1348E1}" type="slidenum">
              <a:rPr lang="pt-PT" smtClean="0"/>
              <a:t>8</a:t>
            </a:fld>
            <a:endParaRPr lang="pt-PT"/>
          </a:p>
        </p:txBody>
      </p:sp>
    </p:spTree>
    <p:extLst>
      <p:ext uri="{BB962C8B-B14F-4D97-AF65-F5344CB8AC3E}">
        <p14:creationId xmlns:p14="http://schemas.microsoft.com/office/powerpoint/2010/main" val="24268964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solidFill>
                  <a:schemeClr val="bg1">
                    <a:lumMod val="95000"/>
                  </a:schemeClr>
                </a:solidFill>
                <a:effectLst/>
                <a:latin typeface="Work Sans regular" pitchFamily="2" charset="0"/>
                <a:ea typeface="Calibri" panose="020F0502020204030204" pitchFamily="34" charset="0"/>
                <a:cs typeface="Times New Roman" panose="02020603050405020304" pitchFamily="18" charset="0"/>
              </a:rPr>
              <a:t>“Building a generation of political leaders on Global Health”</a:t>
            </a:r>
            <a:endParaRPr lang="pt-PT" sz="1050">
              <a:solidFill>
                <a:schemeClr val="bg1">
                  <a:lumMod val="95000"/>
                </a:schemeClr>
              </a:solidFill>
              <a:effectLst/>
              <a:latin typeface="Work Sans regular" pitchFamily="2" charset="0"/>
              <a:ea typeface="Calibri" panose="020F0502020204030204" pitchFamily="34" charset="0"/>
              <a:cs typeface="Times New Roman" panose="02020603050405020304" pitchFamily="18" charset="0"/>
            </a:endParaRPr>
          </a:p>
        </p:txBody>
      </p:sp>
      <p:sp>
        <p:nvSpPr>
          <p:cNvPr id="4" name="Marcador de Posição do Número do Diapositivo 3"/>
          <p:cNvSpPr>
            <a:spLocks noGrp="1"/>
          </p:cNvSpPr>
          <p:nvPr>
            <p:ph type="sldNum" sz="quarter" idx="5"/>
          </p:nvPr>
        </p:nvSpPr>
        <p:spPr/>
        <p:txBody>
          <a:bodyPr/>
          <a:lstStyle/>
          <a:p>
            <a:fld id="{24E60F1A-F5A9-4511-916B-6FDCDD1348E1}" type="slidenum">
              <a:rPr lang="pt-PT" smtClean="0"/>
              <a:t>9</a:t>
            </a:fld>
            <a:endParaRPr lang="pt-PT"/>
          </a:p>
        </p:txBody>
      </p:sp>
    </p:spTree>
    <p:extLst>
      <p:ext uri="{BB962C8B-B14F-4D97-AF65-F5344CB8AC3E}">
        <p14:creationId xmlns:p14="http://schemas.microsoft.com/office/powerpoint/2010/main" val="14912517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o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6FE4E4F-642C-8831-B235-75F01816B070}"/>
              </a:ext>
            </a:extLst>
          </p:cNvPr>
          <p:cNvSpPr>
            <a:spLocks noGrp="1"/>
          </p:cNvSpPr>
          <p:nvPr>
            <p:ph type="ctrTitle"/>
          </p:nvPr>
        </p:nvSpPr>
        <p:spPr>
          <a:xfrm>
            <a:off x="1524000" y="1122363"/>
            <a:ext cx="9144000" cy="2387600"/>
          </a:xfrm>
        </p:spPr>
        <p:txBody>
          <a:bodyPr anchor="b"/>
          <a:lstStyle>
            <a:lvl1pPr algn="ctr">
              <a:defRPr sz="6000"/>
            </a:lvl1pPr>
          </a:lstStyle>
          <a:p>
            <a:r>
              <a:rPr lang="pt-PT"/>
              <a:t>Clique para editar o estilo de título do Modelo Global</a:t>
            </a:r>
          </a:p>
        </p:txBody>
      </p:sp>
      <p:sp>
        <p:nvSpPr>
          <p:cNvPr id="3" name="Subtítulo 2">
            <a:extLst>
              <a:ext uri="{FF2B5EF4-FFF2-40B4-BE49-F238E27FC236}">
                <a16:creationId xmlns:a16="http://schemas.microsoft.com/office/drawing/2014/main" id="{2E3A5E41-515E-F479-BC15-25BB214BF6D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PT"/>
              <a:t>Clique para editar o estilo de subtítulo do Modelo Global</a:t>
            </a:r>
          </a:p>
        </p:txBody>
      </p:sp>
      <p:sp>
        <p:nvSpPr>
          <p:cNvPr id="4" name="Marcador de Posição da Data 3">
            <a:extLst>
              <a:ext uri="{FF2B5EF4-FFF2-40B4-BE49-F238E27FC236}">
                <a16:creationId xmlns:a16="http://schemas.microsoft.com/office/drawing/2014/main" id="{8F67B23F-16CF-0502-2FFF-F6753BFEBF5D}"/>
              </a:ext>
            </a:extLst>
          </p:cNvPr>
          <p:cNvSpPr>
            <a:spLocks noGrp="1"/>
          </p:cNvSpPr>
          <p:nvPr>
            <p:ph type="dt" sz="half" idx="10"/>
          </p:nvPr>
        </p:nvSpPr>
        <p:spPr/>
        <p:txBody>
          <a:bodyPr/>
          <a:lstStyle/>
          <a:p>
            <a:fld id="{A2E3C977-DF6C-43F2-8AFA-10E236C8DF84}" type="datetimeFigureOut">
              <a:rPr lang="pt-PT" smtClean="0"/>
              <a:t>21/11/2024</a:t>
            </a:fld>
            <a:endParaRPr lang="pt-PT"/>
          </a:p>
        </p:txBody>
      </p:sp>
      <p:sp>
        <p:nvSpPr>
          <p:cNvPr id="5" name="Marcador de Posição do Rodapé 4">
            <a:extLst>
              <a:ext uri="{FF2B5EF4-FFF2-40B4-BE49-F238E27FC236}">
                <a16:creationId xmlns:a16="http://schemas.microsoft.com/office/drawing/2014/main" id="{ACC12316-1EF0-0962-6398-AC243DC597B9}"/>
              </a:ext>
            </a:extLst>
          </p:cNvPr>
          <p:cNvSpPr>
            <a:spLocks noGrp="1"/>
          </p:cNvSpPr>
          <p:nvPr>
            <p:ph type="ftr" sz="quarter" idx="11"/>
          </p:nvPr>
        </p:nvSpPr>
        <p:spPr/>
        <p:txBody>
          <a:bodyPr/>
          <a:lstStyle/>
          <a:p>
            <a:endParaRPr lang="pt-PT"/>
          </a:p>
        </p:txBody>
      </p:sp>
      <p:sp>
        <p:nvSpPr>
          <p:cNvPr id="6" name="Marcador de Posição do Número do Diapositivo 5">
            <a:extLst>
              <a:ext uri="{FF2B5EF4-FFF2-40B4-BE49-F238E27FC236}">
                <a16:creationId xmlns:a16="http://schemas.microsoft.com/office/drawing/2014/main" id="{B3FD7CDA-C671-5445-E29E-C198E2084FE8}"/>
              </a:ext>
            </a:extLst>
          </p:cNvPr>
          <p:cNvSpPr>
            <a:spLocks noGrp="1"/>
          </p:cNvSpPr>
          <p:nvPr>
            <p:ph type="sldNum" sz="quarter" idx="12"/>
          </p:nvPr>
        </p:nvSpPr>
        <p:spPr/>
        <p:txBody>
          <a:bodyPr/>
          <a:lstStyle/>
          <a:p>
            <a:fld id="{C3C7A71E-E71A-4260-8F6C-6663A9066BE8}" type="slidenum">
              <a:rPr lang="pt-PT" smtClean="0"/>
              <a:t>‹nº›</a:t>
            </a:fld>
            <a:endParaRPr lang="pt-PT"/>
          </a:p>
        </p:txBody>
      </p:sp>
    </p:spTree>
    <p:extLst>
      <p:ext uri="{BB962C8B-B14F-4D97-AF65-F5344CB8AC3E}">
        <p14:creationId xmlns:p14="http://schemas.microsoft.com/office/powerpoint/2010/main" val="19736998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F88C66C-4862-4D84-0319-030A61855E9C}"/>
              </a:ext>
            </a:extLst>
          </p:cNvPr>
          <p:cNvSpPr>
            <a:spLocks noGrp="1"/>
          </p:cNvSpPr>
          <p:nvPr>
            <p:ph type="title"/>
          </p:nvPr>
        </p:nvSpPr>
        <p:spPr/>
        <p:txBody>
          <a:bodyPr/>
          <a:lstStyle/>
          <a:p>
            <a:r>
              <a:rPr lang="pt-PT"/>
              <a:t>Clique para editar o estilo de título do Modelo Global</a:t>
            </a:r>
          </a:p>
        </p:txBody>
      </p:sp>
      <p:sp>
        <p:nvSpPr>
          <p:cNvPr id="3" name="Marcador de Posição de Texto Vertical 2">
            <a:extLst>
              <a:ext uri="{FF2B5EF4-FFF2-40B4-BE49-F238E27FC236}">
                <a16:creationId xmlns:a16="http://schemas.microsoft.com/office/drawing/2014/main" id="{731F7F87-5598-DB4B-13CB-B1DC5FD18B18}"/>
              </a:ext>
            </a:extLst>
          </p:cNvPr>
          <p:cNvSpPr>
            <a:spLocks noGrp="1"/>
          </p:cNvSpPr>
          <p:nvPr>
            <p:ph type="body" orient="vert" idx="1"/>
          </p:nvPr>
        </p:nvSpPr>
        <p:spPr/>
        <p:txBody>
          <a:bodyPr vert="eaVert"/>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a Data 3">
            <a:extLst>
              <a:ext uri="{FF2B5EF4-FFF2-40B4-BE49-F238E27FC236}">
                <a16:creationId xmlns:a16="http://schemas.microsoft.com/office/drawing/2014/main" id="{367F902B-C56D-1008-F5E8-FEA9AB4E2517}"/>
              </a:ext>
            </a:extLst>
          </p:cNvPr>
          <p:cNvSpPr>
            <a:spLocks noGrp="1"/>
          </p:cNvSpPr>
          <p:nvPr>
            <p:ph type="dt" sz="half" idx="10"/>
          </p:nvPr>
        </p:nvSpPr>
        <p:spPr/>
        <p:txBody>
          <a:bodyPr/>
          <a:lstStyle/>
          <a:p>
            <a:fld id="{A2E3C977-DF6C-43F2-8AFA-10E236C8DF84}" type="datetimeFigureOut">
              <a:rPr lang="pt-PT" smtClean="0"/>
              <a:t>21/11/2024</a:t>
            </a:fld>
            <a:endParaRPr lang="pt-PT"/>
          </a:p>
        </p:txBody>
      </p:sp>
      <p:sp>
        <p:nvSpPr>
          <p:cNvPr id="5" name="Marcador de Posição do Rodapé 4">
            <a:extLst>
              <a:ext uri="{FF2B5EF4-FFF2-40B4-BE49-F238E27FC236}">
                <a16:creationId xmlns:a16="http://schemas.microsoft.com/office/drawing/2014/main" id="{416298F2-03F7-3236-5574-CB8A233CA03A}"/>
              </a:ext>
            </a:extLst>
          </p:cNvPr>
          <p:cNvSpPr>
            <a:spLocks noGrp="1"/>
          </p:cNvSpPr>
          <p:nvPr>
            <p:ph type="ftr" sz="quarter" idx="11"/>
          </p:nvPr>
        </p:nvSpPr>
        <p:spPr/>
        <p:txBody>
          <a:bodyPr/>
          <a:lstStyle/>
          <a:p>
            <a:endParaRPr lang="pt-PT"/>
          </a:p>
        </p:txBody>
      </p:sp>
      <p:sp>
        <p:nvSpPr>
          <p:cNvPr id="6" name="Marcador de Posição do Número do Diapositivo 5">
            <a:extLst>
              <a:ext uri="{FF2B5EF4-FFF2-40B4-BE49-F238E27FC236}">
                <a16:creationId xmlns:a16="http://schemas.microsoft.com/office/drawing/2014/main" id="{BA1CDCAF-F3FD-B41D-0915-BEA444E177CD}"/>
              </a:ext>
            </a:extLst>
          </p:cNvPr>
          <p:cNvSpPr>
            <a:spLocks noGrp="1"/>
          </p:cNvSpPr>
          <p:nvPr>
            <p:ph type="sldNum" sz="quarter" idx="12"/>
          </p:nvPr>
        </p:nvSpPr>
        <p:spPr/>
        <p:txBody>
          <a:bodyPr/>
          <a:lstStyle/>
          <a:p>
            <a:fld id="{C3C7A71E-E71A-4260-8F6C-6663A9066BE8}" type="slidenum">
              <a:rPr lang="pt-PT" smtClean="0"/>
              <a:t>‹nº›</a:t>
            </a:fld>
            <a:endParaRPr lang="pt-PT"/>
          </a:p>
        </p:txBody>
      </p:sp>
    </p:spTree>
    <p:extLst>
      <p:ext uri="{BB962C8B-B14F-4D97-AF65-F5344CB8AC3E}">
        <p14:creationId xmlns:p14="http://schemas.microsoft.com/office/powerpoint/2010/main" val="6398779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e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9B902644-476F-3408-C141-FD8D8E7F9024}"/>
              </a:ext>
            </a:extLst>
          </p:cNvPr>
          <p:cNvSpPr>
            <a:spLocks noGrp="1"/>
          </p:cNvSpPr>
          <p:nvPr>
            <p:ph type="title" orient="vert"/>
          </p:nvPr>
        </p:nvSpPr>
        <p:spPr>
          <a:xfrm>
            <a:off x="8724900" y="365125"/>
            <a:ext cx="2628900" cy="5811838"/>
          </a:xfrm>
        </p:spPr>
        <p:txBody>
          <a:bodyPr vert="eaVert"/>
          <a:lstStyle/>
          <a:p>
            <a:r>
              <a:rPr lang="pt-PT"/>
              <a:t>Clique para editar o estilo de título do Modelo Global</a:t>
            </a:r>
          </a:p>
        </p:txBody>
      </p:sp>
      <p:sp>
        <p:nvSpPr>
          <p:cNvPr id="3" name="Marcador de Posição de Texto Vertical 2">
            <a:extLst>
              <a:ext uri="{FF2B5EF4-FFF2-40B4-BE49-F238E27FC236}">
                <a16:creationId xmlns:a16="http://schemas.microsoft.com/office/drawing/2014/main" id="{7F15B034-C34F-FD75-D066-7C87D5796A03}"/>
              </a:ext>
            </a:extLst>
          </p:cNvPr>
          <p:cNvSpPr>
            <a:spLocks noGrp="1"/>
          </p:cNvSpPr>
          <p:nvPr>
            <p:ph type="body" orient="vert" idx="1"/>
          </p:nvPr>
        </p:nvSpPr>
        <p:spPr>
          <a:xfrm>
            <a:off x="838200" y="365125"/>
            <a:ext cx="7734300" cy="5811838"/>
          </a:xfrm>
        </p:spPr>
        <p:txBody>
          <a:bodyPr vert="eaVert"/>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a Data 3">
            <a:extLst>
              <a:ext uri="{FF2B5EF4-FFF2-40B4-BE49-F238E27FC236}">
                <a16:creationId xmlns:a16="http://schemas.microsoft.com/office/drawing/2014/main" id="{AAF92520-88B7-9E1C-9535-98CE63AE43A6}"/>
              </a:ext>
            </a:extLst>
          </p:cNvPr>
          <p:cNvSpPr>
            <a:spLocks noGrp="1"/>
          </p:cNvSpPr>
          <p:nvPr>
            <p:ph type="dt" sz="half" idx="10"/>
          </p:nvPr>
        </p:nvSpPr>
        <p:spPr/>
        <p:txBody>
          <a:bodyPr/>
          <a:lstStyle/>
          <a:p>
            <a:fld id="{A2E3C977-DF6C-43F2-8AFA-10E236C8DF84}" type="datetimeFigureOut">
              <a:rPr lang="pt-PT" smtClean="0"/>
              <a:t>21/11/2024</a:t>
            </a:fld>
            <a:endParaRPr lang="pt-PT"/>
          </a:p>
        </p:txBody>
      </p:sp>
      <p:sp>
        <p:nvSpPr>
          <p:cNvPr id="5" name="Marcador de Posição do Rodapé 4">
            <a:extLst>
              <a:ext uri="{FF2B5EF4-FFF2-40B4-BE49-F238E27FC236}">
                <a16:creationId xmlns:a16="http://schemas.microsoft.com/office/drawing/2014/main" id="{44850D6C-E5B6-AED6-AF59-7C5444A1414C}"/>
              </a:ext>
            </a:extLst>
          </p:cNvPr>
          <p:cNvSpPr>
            <a:spLocks noGrp="1"/>
          </p:cNvSpPr>
          <p:nvPr>
            <p:ph type="ftr" sz="quarter" idx="11"/>
          </p:nvPr>
        </p:nvSpPr>
        <p:spPr/>
        <p:txBody>
          <a:bodyPr/>
          <a:lstStyle/>
          <a:p>
            <a:endParaRPr lang="pt-PT"/>
          </a:p>
        </p:txBody>
      </p:sp>
      <p:sp>
        <p:nvSpPr>
          <p:cNvPr id="6" name="Marcador de Posição do Número do Diapositivo 5">
            <a:extLst>
              <a:ext uri="{FF2B5EF4-FFF2-40B4-BE49-F238E27FC236}">
                <a16:creationId xmlns:a16="http://schemas.microsoft.com/office/drawing/2014/main" id="{36676EF1-3577-C5AB-9621-5510B4762B42}"/>
              </a:ext>
            </a:extLst>
          </p:cNvPr>
          <p:cNvSpPr>
            <a:spLocks noGrp="1"/>
          </p:cNvSpPr>
          <p:nvPr>
            <p:ph type="sldNum" sz="quarter" idx="12"/>
          </p:nvPr>
        </p:nvSpPr>
        <p:spPr/>
        <p:txBody>
          <a:bodyPr/>
          <a:lstStyle/>
          <a:p>
            <a:fld id="{C3C7A71E-E71A-4260-8F6C-6663A9066BE8}" type="slidenum">
              <a:rPr lang="pt-PT" smtClean="0"/>
              <a:t>‹nº›</a:t>
            </a:fld>
            <a:endParaRPr lang="pt-PT"/>
          </a:p>
        </p:txBody>
      </p:sp>
    </p:spTree>
    <p:extLst>
      <p:ext uri="{BB962C8B-B14F-4D97-AF65-F5344CB8AC3E}">
        <p14:creationId xmlns:p14="http://schemas.microsoft.com/office/powerpoint/2010/main" val="35380838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Objet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FFEE86C-8791-E307-CF0A-7BBA2BAF28C6}"/>
              </a:ext>
            </a:extLst>
          </p:cNvPr>
          <p:cNvSpPr>
            <a:spLocks noGrp="1"/>
          </p:cNvSpPr>
          <p:nvPr>
            <p:ph type="title"/>
          </p:nvPr>
        </p:nvSpPr>
        <p:spPr/>
        <p:txBody>
          <a:bodyPr/>
          <a:lstStyle/>
          <a:p>
            <a:r>
              <a:rPr lang="pt-PT"/>
              <a:t>Clique para editar o estilo de título do Modelo Global</a:t>
            </a:r>
          </a:p>
        </p:txBody>
      </p:sp>
      <p:sp>
        <p:nvSpPr>
          <p:cNvPr id="3" name="Marcador de Posição de Conteúdo 2">
            <a:extLst>
              <a:ext uri="{FF2B5EF4-FFF2-40B4-BE49-F238E27FC236}">
                <a16:creationId xmlns:a16="http://schemas.microsoft.com/office/drawing/2014/main" id="{268E44C7-17BC-467C-41A2-292979C8E765}"/>
              </a:ext>
            </a:extLst>
          </p:cNvPr>
          <p:cNvSpPr>
            <a:spLocks noGrp="1"/>
          </p:cNvSpPr>
          <p:nvPr>
            <p:ph idx="1"/>
          </p:nvPr>
        </p:nvSpPr>
        <p:spPr/>
        <p:txBody>
          <a:body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a Data 3">
            <a:extLst>
              <a:ext uri="{FF2B5EF4-FFF2-40B4-BE49-F238E27FC236}">
                <a16:creationId xmlns:a16="http://schemas.microsoft.com/office/drawing/2014/main" id="{009C5574-754C-2AB6-2812-3628A4DFF6F4}"/>
              </a:ext>
            </a:extLst>
          </p:cNvPr>
          <p:cNvSpPr>
            <a:spLocks noGrp="1"/>
          </p:cNvSpPr>
          <p:nvPr>
            <p:ph type="dt" sz="half" idx="10"/>
          </p:nvPr>
        </p:nvSpPr>
        <p:spPr/>
        <p:txBody>
          <a:bodyPr/>
          <a:lstStyle/>
          <a:p>
            <a:fld id="{A2E3C977-DF6C-43F2-8AFA-10E236C8DF84}" type="datetimeFigureOut">
              <a:rPr lang="pt-PT" smtClean="0"/>
              <a:t>21/11/2024</a:t>
            </a:fld>
            <a:endParaRPr lang="pt-PT"/>
          </a:p>
        </p:txBody>
      </p:sp>
      <p:sp>
        <p:nvSpPr>
          <p:cNvPr id="5" name="Marcador de Posição do Rodapé 4">
            <a:extLst>
              <a:ext uri="{FF2B5EF4-FFF2-40B4-BE49-F238E27FC236}">
                <a16:creationId xmlns:a16="http://schemas.microsoft.com/office/drawing/2014/main" id="{27971BC3-9A81-7B50-5AFC-D6A59CAD5F07}"/>
              </a:ext>
            </a:extLst>
          </p:cNvPr>
          <p:cNvSpPr>
            <a:spLocks noGrp="1"/>
          </p:cNvSpPr>
          <p:nvPr>
            <p:ph type="ftr" sz="quarter" idx="11"/>
          </p:nvPr>
        </p:nvSpPr>
        <p:spPr/>
        <p:txBody>
          <a:bodyPr/>
          <a:lstStyle/>
          <a:p>
            <a:endParaRPr lang="pt-PT"/>
          </a:p>
        </p:txBody>
      </p:sp>
      <p:sp>
        <p:nvSpPr>
          <p:cNvPr id="6" name="Marcador de Posição do Número do Diapositivo 5">
            <a:extLst>
              <a:ext uri="{FF2B5EF4-FFF2-40B4-BE49-F238E27FC236}">
                <a16:creationId xmlns:a16="http://schemas.microsoft.com/office/drawing/2014/main" id="{D7BF16AF-7EDB-F5A8-8921-4B2E7556A0C7}"/>
              </a:ext>
            </a:extLst>
          </p:cNvPr>
          <p:cNvSpPr>
            <a:spLocks noGrp="1"/>
          </p:cNvSpPr>
          <p:nvPr>
            <p:ph type="sldNum" sz="quarter" idx="12"/>
          </p:nvPr>
        </p:nvSpPr>
        <p:spPr/>
        <p:txBody>
          <a:bodyPr/>
          <a:lstStyle/>
          <a:p>
            <a:fld id="{C3C7A71E-E71A-4260-8F6C-6663A9066BE8}" type="slidenum">
              <a:rPr lang="pt-PT" smtClean="0"/>
              <a:t>‹nº›</a:t>
            </a:fld>
            <a:endParaRPr lang="pt-PT"/>
          </a:p>
        </p:txBody>
      </p:sp>
    </p:spTree>
    <p:extLst>
      <p:ext uri="{BB962C8B-B14F-4D97-AF65-F5344CB8AC3E}">
        <p14:creationId xmlns:p14="http://schemas.microsoft.com/office/powerpoint/2010/main" val="34607306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c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BC4559B-31C9-A151-8122-E31892898739}"/>
              </a:ext>
            </a:extLst>
          </p:cNvPr>
          <p:cNvSpPr>
            <a:spLocks noGrp="1"/>
          </p:cNvSpPr>
          <p:nvPr>
            <p:ph type="title"/>
          </p:nvPr>
        </p:nvSpPr>
        <p:spPr>
          <a:xfrm>
            <a:off x="831850" y="1709738"/>
            <a:ext cx="10515600" cy="2852737"/>
          </a:xfrm>
        </p:spPr>
        <p:txBody>
          <a:bodyPr anchor="b"/>
          <a:lstStyle>
            <a:lvl1pPr>
              <a:defRPr sz="6000"/>
            </a:lvl1pPr>
          </a:lstStyle>
          <a:p>
            <a:r>
              <a:rPr lang="pt-PT"/>
              <a:t>Clique para editar o estilo de título do Modelo Global</a:t>
            </a:r>
          </a:p>
        </p:txBody>
      </p:sp>
      <p:sp>
        <p:nvSpPr>
          <p:cNvPr id="3" name="Marcador de Posição do Texto 2">
            <a:extLst>
              <a:ext uri="{FF2B5EF4-FFF2-40B4-BE49-F238E27FC236}">
                <a16:creationId xmlns:a16="http://schemas.microsoft.com/office/drawing/2014/main" id="{DA9A3E09-6CEE-3F59-0249-484B7BAF353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PT"/>
              <a:t>Clique para editar os estilos do texto de Modelo Global</a:t>
            </a:r>
          </a:p>
        </p:txBody>
      </p:sp>
      <p:sp>
        <p:nvSpPr>
          <p:cNvPr id="4" name="Marcador de Posição da Data 3">
            <a:extLst>
              <a:ext uri="{FF2B5EF4-FFF2-40B4-BE49-F238E27FC236}">
                <a16:creationId xmlns:a16="http://schemas.microsoft.com/office/drawing/2014/main" id="{1EEA288C-E055-AED2-5254-A5FAC336D1CC}"/>
              </a:ext>
            </a:extLst>
          </p:cNvPr>
          <p:cNvSpPr>
            <a:spLocks noGrp="1"/>
          </p:cNvSpPr>
          <p:nvPr>
            <p:ph type="dt" sz="half" idx="10"/>
          </p:nvPr>
        </p:nvSpPr>
        <p:spPr/>
        <p:txBody>
          <a:bodyPr/>
          <a:lstStyle/>
          <a:p>
            <a:fld id="{A2E3C977-DF6C-43F2-8AFA-10E236C8DF84}" type="datetimeFigureOut">
              <a:rPr lang="pt-PT" smtClean="0"/>
              <a:t>21/11/2024</a:t>
            </a:fld>
            <a:endParaRPr lang="pt-PT"/>
          </a:p>
        </p:txBody>
      </p:sp>
      <p:sp>
        <p:nvSpPr>
          <p:cNvPr id="5" name="Marcador de Posição do Rodapé 4">
            <a:extLst>
              <a:ext uri="{FF2B5EF4-FFF2-40B4-BE49-F238E27FC236}">
                <a16:creationId xmlns:a16="http://schemas.microsoft.com/office/drawing/2014/main" id="{A5798BA1-2CBD-C10E-21DD-88EC6BF44346}"/>
              </a:ext>
            </a:extLst>
          </p:cNvPr>
          <p:cNvSpPr>
            <a:spLocks noGrp="1"/>
          </p:cNvSpPr>
          <p:nvPr>
            <p:ph type="ftr" sz="quarter" idx="11"/>
          </p:nvPr>
        </p:nvSpPr>
        <p:spPr/>
        <p:txBody>
          <a:bodyPr/>
          <a:lstStyle/>
          <a:p>
            <a:endParaRPr lang="pt-PT"/>
          </a:p>
        </p:txBody>
      </p:sp>
      <p:sp>
        <p:nvSpPr>
          <p:cNvPr id="6" name="Marcador de Posição do Número do Diapositivo 5">
            <a:extLst>
              <a:ext uri="{FF2B5EF4-FFF2-40B4-BE49-F238E27FC236}">
                <a16:creationId xmlns:a16="http://schemas.microsoft.com/office/drawing/2014/main" id="{0090CE16-2E9D-B19C-644E-1A232C0751CC}"/>
              </a:ext>
            </a:extLst>
          </p:cNvPr>
          <p:cNvSpPr>
            <a:spLocks noGrp="1"/>
          </p:cNvSpPr>
          <p:nvPr>
            <p:ph type="sldNum" sz="quarter" idx="12"/>
          </p:nvPr>
        </p:nvSpPr>
        <p:spPr/>
        <p:txBody>
          <a:bodyPr/>
          <a:lstStyle/>
          <a:p>
            <a:fld id="{C3C7A71E-E71A-4260-8F6C-6663A9066BE8}" type="slidenum">
              <a:rPr lang="pt-PT" smtClean="0"/>
              <a:t>‹nº›</a:t>
            </a:fld>
            <a:endParaRPr lang="pt-PT"/>
          </a:p>
        </p:txBody>
      </p:sp>
    </p:spTree>
    <p:extLst>
      <p:ext uri="{BB962C8B-B14F-4D97-AF65-F5344CB8AC3E}">
        <p14:creationId xmlns:p14="http://schemas.microsoft.com/office/powerpoint/2010/main" val="30638513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údo Dup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1D34A0C-EE5B-6DBD-6182-B140DA360CAF}"/>
              </a:ext>
            </a:extLst>
          </p:cNvPr>
          <p:cNvSpPr>
            <a:spLocks noGrp="1"/>
          </p:cNvSpPr>
          <p:nvPr>
            <p:ph type="title"/>
          </p:nvPr>
        </p:nvSpPr>
        <p:spPr/>
        <p:txBody>
          <a:bodyPr/>
          <a:lstStyle/>
          <a:p>
            <a:r>
              <a:rPr lang="pt-PT"/>
              <a:t>Clique para editar o estilo de título do Modelo Global</a:t>
            </a:r>
          </a:p>
        </p:txBody>
      </p:sp>
      <p:sp>
        <p:nvSpPr>
          <p:cNvPr id="3" name="Marcador de Posição de Conteúdo 2">
            <a:extLst>
              <a:ext uri="{FF2B5EF4-FFF2-40B4-BE49-F238E27FC236}">
                <a16:creationId xmlns:a16="http://schemas.microsoft.com/office/drawing/2014/main" id="{874B2FD1-4B33-81E0-BB04-F4CB95ECB568}"/>
              </a:ext>
            </a:extLst>
          </p:cNvPr>
          <p:cNvSpPr>
            <a:spLocks noGrp="1"/>
          </p:cNvSpPr>
          <p:nvPr>
            <p:ph sz="half" idx="1"/>
          </p:nvPr>
        </p:nvSpPr>
        <p:spPr>
          <a:xfrm>
            <a:off x="838200" y="1825625"/>
            <a:ext cx="5181600" cy="4351338"/>
          </a:xfrm>
        </p:spPr>
        <p:txBody>
          <a:body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e Conteúdo 3">
            <a:extLst>
              <a:ext uri="{FF2B5EF4-FFF2-40B4-BE49-F238E27FC236}">
                <a16:creationId xmlns:a16="http://schemas.microsoft.com/office/drawing/2014/main" id="{08C76E27-2F6C-F49A-D2C7-77286CCB32A6}"/>
              </a:ext>
            </a:extLst>
          </p:cNvPr>
          <p:cNvSpPr>
            <a:spLocks noGrp="1"/>
          </p:cNvSpPr>
          <p:nvPr>
            <p:ph sz="half" idx="2"/>
          </p:nvPr>
        </p:nvSpPr>
        <p:spPr>
          <a:xfrm>
            <a:off x="6172200" y="1825625"/>
            <a:ext cx="5181600" cy="4351338"/>
          </a:xfrm>
        </p:spPr>
        <p:txBody>
          <a:body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5" name="Marcador de Posição da Data 4">
            <a:extLst>
              <a:ext uri="{FF2B5EF4-FFF2-40B4-BE49-F238E27FC236}">
                <a16:creationId xmlns:a16="http://schemas.microsoft.com/office/drawing/2014/main" id="{809A9F72-E675-E9A2-231F-A9E0AA6B522E}"/>
              </a:ext>
            </a:extLst>
          </p:cNvPr>
          <p:cNvSpPr>
            <a:spLocks noGrp="1"/>
          </p:cNvSpPr>
          <p:nvPr>
            <p:ph type="dt" sz="half" idx="10"/>
          </p:nvPr>
        </p:nvSpPr>
        <p:spPr/>
        <p:txBody>
          <a:bodyPr/>
          <a:lstStyle/>
          <a:p>
            <a:fld id="{A2E3C977-DF6C-43F2-8AFA-10E236C8DF84}" type="datetimeFigureOut">
              <a:rPr lang="pt-PT" smtClean="0"/>
              <a:t>21/11/2024</a:t>
            </a:fld>
            <a:endParaRPr lang="pt-PT"/>
          </a:p>
        </p:txBody>
      </p:sp>
      <p:sp>
        <p:nvSpPr>
          <p:cNvPr id="6" name="Marcador de Posição do Rodapé 5">
            <a:extLst>
              <a:ext uri="{FF2B5EF4-FFF2-40B4-BE49-F238E27FC236}">
                <a16:creationId xmlns:a16="http://schemas.microsoft.com/office/drawing/2014/main" id="{EC8B1DC4-3569-6CBD-E6C0-938FF5D8A5EA}"/>
              </a:ext>
            </a:extLst>
          </p:cNvPr>
          <p:cNvSpPr>
            <a:spLocks noGrp="1"/>
          </p:cNvSpPr>
          <p:nvPr>
            <p:ph type="ftr" sz="quarter" idx="11"/>
          </p:nvPr>
        </p:nvSpPr>
        <p:spPr/>
        <p:txBody>
          <a:bodyPr/>
          <a:lstStyle/>
          <a:p>
            <a:endParaRPr lang="pt-PT"/>
          </a:p>
        </p:txBody>
      </p:sp>
      <p:sp>
        <p:nvSpPr>
          <p:cNvPr id="7" name="Marcador de Posição do Número do Diapositivo 6">
            <a:extLst>
              <a:ext uri="{FF2B5EF4-FFF2-40B4-BE49-F238E27FC236}">
                <a16:creationId xmlns:a16="http://schemas.microsoft.com/office/drawing/2014/main" id="{56E9C20B-E5BF-CCBC-F0B0-A72B04F0E8A1}"/>
              </a:ext>
            </a:extLst>
          </p:cNvPr>
          <p:cNvSpPr>
            <a:spLocks noGrp="1"/>
          </p:cNvSpPr>
          <p:nvPr>
            <p:ph type="sldNum" sz="quarter" idx="12"/>
          </p:nvPr>
        </p:nvSpPr>
        <p:spPr/>
        <p:txBody>
          <a:bodyPr/>
          <a:lstStyle/>
          <a:p>
            <a:fld id="{C3C7A71E-E71A-4260-8F6C-6663A9066BE8}" type="slidenum">
              <a:rPr lang="pt-PT" smtClean="0"/>
              <a:t>‹nº›</a:t>
            </a:fld>
            <a:endParaRPr lang="pt-PT"/>
          </a:p>
        </p:txBody>
      </p:sp>
    </p:spTree>
    <p:extLst>
      <p:ext uri="{BB962C8B-B14F-4D97-AF65-F5344CB8AC3E}">
        <p14:creationId xmlns:p14="http://schemas.microsoft.com/office/powerpoint/2010/main" val="30276510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4626856-16C7-2CDF-17FE-30A68872BD75}"/>
              </a:ext>
            </a:extLst>
          </p:cNvPr>
          <p:cNvSpPr>
            <a:spLocks noGrp="1"/>
          </p:cNvSpPr>
          <p:nvPr>
            <p:ph type="title"/>
          </p:nvPr>
        </p:nvSpPr>
        <p:spPr>
          <a:xfrm>
            <a:off x="839788" y="365125"/>
            <a:ext cx="10515600" cy="1325563"/>
          </a:xfrm>
        </p:spPr>
        <p:txBody>
          <a:bodyPr/>
          <a:lstStyle/>
          <a:p>
            <a:r>
              <a:rPr lang="pt-PT"/>
              <a:t>Clique para editar o estilo de título do Modelo Global</a:t>
            </a:r>
          </a:p>
        </p:txBody>
      </p:sp>
      <p:sp>
        <p:nvSpPr>
          <p:cNvPr id="3" name="Marcador de Posição do Texto 2">
            <a:extLst>
              <a:ext uri="{FF2B5EF4-FFF2-40B4-BE49-F238E27FC236}">
                <a16:creationId xmlns:a16="http://schemas.microsoft.com/office/drawing/2014/main" id="{5FC3A90D-8A2A-0613-B6AA-A1488F355CD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Clique para editar os estilos do texto de Modelo Global</a:t>
            </a:r>
          </a:p>
        </p:txBody>
      </p:sp>
      <p:sp>
        <p:nvSpPr>
          <p:cNvPr id="4" name="Marcador de Posição de Conteúdo 3">
            <a:extLst>
              <a:ext uri="{FF2B5EF4-FFF2-40B4-BE49-F238E27FC236}">
                <a16:creationId xmlns:a16="http://schemas.microsoft.com/office/drawing/2014/main" id="{B6CBBA56-5AE0-7A09-877C-B3CE8D039994}"/>
              </a:ext>
            </a:extLst>
          </p:cNvPr>
          <p:cNvSpPr>
            <a:spLocks noGrp="1"/>
          </p:cNvSpPr>
          <p:nvPr>
            <p:ph sz="half" idx="2"/>
          </p:nvPr>
        </p:nvSpPr>
        <p:spPr>
          <a:xfrm>
            <a:off x="839788" y="2505075"/>
            <a:ext cx="5157787" cy="3684588"/>
          </a:xfrm>
        </p:spPr>
        <p:txBody>
          <a:body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5" name="Marcador de Posição do Texto 4">
            <a:extLst>
              <a:ext uri="{FF2B5EF4-FFF2-40B4-BE49-F238E27FC236}">
                <a16:creationId xmlns:a16="http://schemas.microsoft.com/office/drawing/2014/main" id="{F2E0BD9C-9901-FA16-0E1C-1B65EEE55D6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Clique para editar os estilos do texto de Modelo Global</a:t>
            </a:r>
          </a:p>
        </p:txBody>
      </p:sp>
      <p:sp>
        <p:nvSpPr>
          <p:cNvPr id="6" name="Marcador de Posição de Conteúdo 5">
            <a:extLst>
              <a:ext uri="{FF2B5EF4-FFF2-40B4-BE49-F238E27FC236}">
                <a16:creationId xmlns:a16="http://schemas.microsoft.com/office/drawing/2014/main" id="{602F65E3-D0FB-18F8-41FB-9E9F247A2963}"/>
              </a:ext>
            </a:extLst>
          </p:cNvPr>
          <p:cNvSpPr>
            <a:spLocks noGrp="1"/>
          </p:cNvSpPr>
          <p:nvPr>
            <p:ph sz="quarter" idx="4"/>
          </p:nvPr>
        </p:nvSpPr>
        <p:spPr>
          <a:xfrm>
            <a:off x="6172200" y="2505075"/>
            <a:ext cx="5183188" cy="3684588"/>
          </a:xfrm>
        </p:spPr>
        <p:txBody>
          <a:body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7" name="Marcador de Posição da Data 6">
            <a:extLst>
              <a:ext uri="{FF2B5EF4-FFF2-40B4-BE49-F238E27FC236}">
                <a16:creationId xmlns:a16="http://schemas.microsoft.com/office/drawing/2014/main" id="{FB0DAE0A-8896-FE77-7893-7F1BA1496F4C}"/>
              </a:ext>
            </a:extLst>
          </p:cNvPr>
          <p:cNvSpPr>
            <a:spLocks noGrp="1"/>
          </p:cNvSpPr>
          <p:nvPr>
            <p:ph type="dt" sz="half" idx="10"/>
          </p:nvPr>
        </p:nvSpPr>
        <p:spPr/>
        <p:txBody>
          <a:bodyPr/>
          <a:lstStyle/>
          <a:p>
            <a:fld id="{A2E3C977-DF6C-43F2-8AFA-10E236C8DF84}" type="datetimeFigureOut">
              <a:rPr lang="pt-PT" smtClean="0"/>
              <a:t>21/11/2024</a:t>
            </a:fld>
            <a:endParaRPr lang="pt-PT"/>
          </a:p>
        </p:txBody>
      </p:sp>
      <p:sp>
        <p:nvSpPr>
          <p:cNvPr id="8" name="Marcador de Posição do Rodapé 7">
            <a:extLst>
              <a:ext uri="{FF2B5EF4-FFF2-40B4-BE49-F238E27FC236}">
                <a16:creationId xmlns:a16="http://schemas.microsoft.com/office/drawing/2014/main" id="{355B11A1-7A49-BFBF-343E-E7550F76B148}"/>
              </a:ext>
            </a:extLst>
          </p:cNvPr>
          <p:cNvSpPr>
            <a:spLocks noGrp="1"/>
          </p:cNvSpPr>
          <p:nvPr>
            <p:ph type="ftr" sz="quarter" idx="11"/>
          </p:nvPr>
        </p:nvSpPr>
        <p:spPr/>
        <p:txBody>
          <a:bodyPr/>
          <a:lstStyle/>
          <a:p>
            <a:endParaRPr lang="pt-PT"/>
          </a:p>
        </p:txBody>
      </p:sp>
      <p:sp>
        <p:nvSpPr>
          <p:cNvPr id="9" name="Marcador de Posição do Número do Diapositivo 8">
            <a:extLst>
              <a:ext uri="{FF2B5EF4-FFF2-40B4-BE49-F238E27FC236}">
                <a16:creationId xmlns:a16="http://schemas.microsoft.com/office/drawing/2014/main" id="{3D77BA13-B1E1-4E0C-252C-356CA5AA1217}"/>
              </a:ext>
            </a:extLst>
          </p:cNvPr>
          <p:cNvSpPr>
            <a:spLocks noGrp="1"/>
          </p:cNvSpPr>
          <p:nvPr>
            <p:ph type="sldNum" sz="quarter" idx="12"/>
          </p:nvPr>
        </p:nvSpPr>
        <p:spPr/>
        <p:txBody>
          <a:bodyPr/>
          <a:lstStyle/>
          <a:p>
            <a:fld id="{C3C7A71E-E71A-4260-8F6C-6663A9066BE8}" type="slidenum">
              <a:rPr lang="pt-PT" smtClean="0"/>
              <a:t>‹nº›</a:t>
            </a:fld>
            <a:endParaRPr lang="pt-PT"/>
          </a:p>
        </p:txBody>
      </p:sp>
    </p:spTree>
    <p:extLst>
      <p:ext uri="{BB962C8B-B14F-4D97-AF65-F5344CB8AC3E}">
        <p14:creationId xmlns:p14="http://schemas.microsoft.com/office/powerpoint/2010/main" val="2197372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1F6EC81-F1CC-BE89-40BD-D8F0FE360355}"/>
              </a:ext>
            </a:extLst>
          </p:cNvPr>
          <p:cNvSpPr>
            <a:spLocks noGrp="1"/>
          </p:cNvSpPr>
          <p:nvPr>
            <p:ph type="title"/>
          </p:nvPr>
        </p:nvSpPr>
        <p:spPr/>
        <p:txBody>
          <a:bodyPr/>
          <a:lstStyle/>
          <a:p>
            <a:r>
              <a:rPr lang="pt-PT"/>
              <a:t>Clique para editar o estilo de título do Modelo Global</a:t>
            </a:r>
          </a:p>
        </p:txBody>
      </p:sp>
      <p:sp>
        <p:nvSpPr>
          <p:cNvPr id="3" name="Marcador de Posição da Data 2">
            <a:extLst>
              <a:ext uri="{FF2B5EF4-FFF2-40B4-BE49-F238E27FC236}">
                <a16:creationId xmlns:a16="http://schemas.microsoft.com/office/drawing/2014/main" id="{AFEA3C24-AB1C-9BFD-6D2A-EAEB08203057}"/>
              </a:ext>
            </a:extLst>
          </p:cNvPr>
          <p:cNvSpPr>
            <a:spLocks noGrp="1"/>
          </p:cNvSpPr>
          <p:nvPr>
            <p:ph type="dt" sz="half" idx="10"/>
          </p:nvPr>
        </p:nvSpPr>
        <p:spPr/>
        <p:txBody>
          <a:bodyPr/>
          <a:lstStyle/>
          <a:p>
            <a:fld id="{A2E3C977-DF6C-43F2-8AFA-10E236C8DF84}" type="datetimeFigureOut">
              <a:rPr lang="pt-PT" smtClean="0"/>
              <a:t>21/11/2024</a:t>
            </a:fld>
            <a:endParaRPr lang="pt-PT"/>
          </a:p>
        </p:txBody>
      </p:sp>
      <p:sp>
        <p:nvSpPr>
          <p:cNvPr id="4" name="Marcador de Posição do Rodapé 3">
            <a:extLst>
              <a:ext uri="{FF2B5EF4-FFF2-40B4-BE49-F238E27FC236}">
                <a16:creationId xmlns:a16="http://schemas.microsoft.com/office/drawing/2014/main" id="{D8524F96-27E5-0519-F3EB-6D6A0BDD884B}"/>
              </a:ext>
            </a:extLst>
          </p:cNvPr>
          <p:cNvSpPr>
            <a:spLocks noGrp="1"/>
          </p:cNvSpPr>
          <p:nvPr>
            <p:ph type="ftr" sz="quarter" idx="11"/>
          </p:nvPr>
        </p:nvSpPr>
        <p:spPr/>
        <p:txBody>
          <a:bodyPr/>
          <a:lstStyle/>
          <a:p>
            <a:endParaRPr lang="pt-PT"/>
          </a:p>
        </p:txBody>
      </p:sp>
      <p:sp>
        <p:nvSpPr>
          <p:cNvPr id="5" name="Marcador de Posição do Número do Diapositivo 4">
            <a:extLst>
              <a:ext uri="{FF2B5EF4-FFF2-40B4-BE49-F238E27FC236}">
                <a16:creationId xmlns:a16="http://schemas.microsoft.com/office/drawing/2014/main" id="{04FF3003-C6A4-2758-91A4-662E633AE1FA}"/>
              </a:ext>
            </a:extLst>
          </p:cNvPr>
          <p:cNvSpPr>
            <a:spLocks noGrp="1"/>
          </p:cNvSpPr>
          <p:nvPr>
            <p:ph type="sldNum" sz="quarter" idx="12"/>
          </p:nvPr>
        </p:nvSpPr>
        <p:spPr/>
        <p:txBody>
          <a:bodyPr/>
          <a:lstStyle/>
          <a:p>
            <a:fld id="{C3C7A71E-E71A-4260-8F6C-6663A9066BE8}" type="slidenum">
              <a:rPr lang="pt-PT" smtClean="0"/>
              <a:t>‹nº›</a:t>
            </a:fld>
            <a:endParaRPr lang="pt-PT"/>
          </a:p>
        </p:txBody>
      </p:sp>
    </p:spTree>
    <p:extLst>
      <p:ext uri="{BB962C8B-B14F-4D97-AF65-F5344CB8AC3E}">
        <p14:creationId xmlns:p14="http://schemas.microsoft.com/office/powerpoint/2010/main" val="40353881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Marcador de Posição da Data 1">
            <a:extLst>
              <a:ext uri="{FF2B5EF4-FFF2-40B4-BE49-F238E27FC236}">
                <a16:creationId xmlns:a16="http://schemas.microsoft.com/office/drawing/2014/main" id="{4D1586B3-D2E0-A2DD-4A50-D30A06DE603D}"/>
              </a:ext>
            </a:extLst>
          </p:cNvPr>
          <p:cNvSpPr>
            <a:spLocks noGrp="1"/>
          </p:cNvSpPr>
          <p:nvPr>
            <p:ph type="dt" sz="half" idx="10"/>
          </p:nvPr>
        </p:nvSpPr>
        <p:spPr/>
        <p:txBody>
          <a:bodyPr/>
          <a:lstStyle/>
          <a:p>
            <a:fld id="{A2E3C977-DF6C-43F2-8AFA-10E236C8DF84}" type="datetimeFigureOut">
              <a:rPr lang="pt-PT" smtClean="0"/>
              <a:t>21/11/2024</a:t>
            </a:fld>
            <a:endParaRPr lang="pt-PT"/>
          </a:p>
        </p:txBody>
      </p:sp>
      <p:sp>
        <p:nvSpPr>
          <p:cNvPr id="3" name="Marcador de Posição do Rodapé 2">
            <a:extLst>
              <a:ext uri="{FF2B5EF4-FFF2-40B4-BE49-F238E27FC236}">
                <a16:creationId xmlns:a16="http://schemas.microsoft.com/office/drawing/2014/main" id="{4BFC69AD-95A4-63EF-67EC-C9629DCFF285}"/>
              </a:ext>
            </a:extLst>
          </p:cNvPr>
          <p:cNvSpPr>
            <a:spLocks noGrp="1"/>
          </p:cNvSpPr>
          <p:nvPr>
            <p:ph type="ftr" sz="quarter" idx="11"/>
          </p:nvPr>
        </p:nvSpPr>
        <p:spPr/>
        <p:txBody>
          <a:bodyPr/>
          <a:lstStyle/>
          <a:p>
            <a:endParaRPr lang="pt-PT"/>
          </a:p>
        </p:txBody>
      </p:sp>
      <p:sp>
        <p:nvSpPr>
          <p:cNvPr id="4" name="Marcador de Posição do Número do Diapositivo 3">
            <a:extLst>
              <a:ext uri="{FF2B5EF4-FFF2-40B4-BE49-F238E27FC236}">
                <a16:creationId xmlns:a16="http://schemas.microsoft.com/office/drawing/2014/main" id="{97581E01-2EF0-5156-32F8-5C65BFFA4478}"/>
              </a:ext>
            </a:extLst>
          </p:cNvPr>
          <p:cNvSpPr>
            <a:spLocks noGrp="1"/>
          </p:cNvSpPr>
          <p:nvPr>
            <p:ph type="sldNum" sz="quarter" idx="12"/>
          </p:nvPr>
        </p:nvSpPr>
        <p:spPr/>
        <p:txBody>
          <a:bodyPr/>
          <a:lstStyle/>
          <a:p>
            <a:fld id="{C3C7A71E-E71A-4260-8F6C-6663A9066BE8}" type="slidenum">
              <a:rPr lang="pt-PT" smtClean="0"/>
              <a:t>‹nº›</a:t>
            </a:fld>
            <a:endParaRPr lang="pt-PT"/>
          </a:p>
        </p:txBody>
      </p:sp>
    </p:spTree>
    <p:extLst>
      <p:ext uri="{BB962C8B-B14F-4D97-AF65-F5344CB8AC3E}">
        <p14:creationId xmlns:p14="http://schemas.microsoft.com/office/powerpoint/2010/main" val="30337091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B68402C-9ADC-2923-F716-DBB42C20033D}"/>
              </a:ext>
            </a:extLst>
          </p:cNvPr>
          <p:cNvSpPr>
            <a:spLocks noGrp="1"/>
          </p:cNvSpPr>
          <p:nvPr>
            <p:ph type="title"/>
          </p:nvPr>
        </p:nvSpPr>
        <p:spPr>
          <a:xfrm>
            <a:off x="839788" y="457200"/>
            <a:ext cx="3932237" cy="1600200"/>
          </a:xfrm>
        </p:spPr>
        <p:txBody>
          <a:bodyPr anchor="b"/>
          <a:lstStyle>
            <a:lvl1pPr>
              <a:defRPr sz="3200"/>
            </a:lvl1pPr>
          </a:lstStyle>
          <a:p>
            <a:r>
              <a:rPr lang="pt-PT"/>
              <a:t>Clique para editar o estilo de título do Modelo Global</a:t>
            </a:r>
          </a:p>
        </p:txBody>
      </p:sp>
      <p:sp>
        <p:nvSpPr>
          <p:cNvPr id="3" name="Marcador de Posição de Conteúdo 2">
            <a:extLst>
              <a:ext uri="{FF2B5EF4-FFF2-40B4-BE49-F238E27FC236}">
                <a16:creationId xmlns:a16="http://schemas.microsoft.com/office/drawing/2014/main" id="{6A7171B6-D169-A982-1139-E3F375EEEA1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o Texto 3">
            <a:extLst>
              <a:ext uri="{FF2B5EF4-FFF2-40B4-BE49-F238E27FC236}">
                <a16:creationId xmlns:a16="http://schemas.microsoft.com/office/drawing/2014/main" id="{5981AA42-A4B9-7510-592E-3FF7AE3F27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PT"/>
              <a:t>Clique para editar os estilos do texto de Modelo Global</a:t>
            </a:r>
          </a:p>
        </p:txBody>
      </p:sp>
      <p:sp>
        <p:nvSpPr>
          <p:cNvPr id="5" name="Marcador de Posição da Data 4">
            <a:extLst>
              <a:ext uri="{FF2B5EF4-FFF2-40B4-BE49-F238E27FC236}">
                <a16:creationId xmlns:a16="http://schemas.microsoft.com/office/drawing/2014/main" id="{D49B9A35-2AB6-96AE-27A7-728E0D78DE4B}"/>
              </a:ext>
            </a:extLst>
          </p:cNvPr>
          <p:cNvSpPr>
            <a:spLocks noGrp="1"/>
          </p:cNvSpPr>
          <p:nvPr>
            <p:ph type="dt" sz="half" idx="10"/>
          </p:nvPr>
        </p:nvSpPr>
        <p:spPr/>
        <p:txBody>
          <a:bodyPr/>
          <a:lstStyle/>
          <a:p>
            <a:fld id="{A2E3C977-DF6C-43F2-8AFA-10E236C8DF84}" type="datetimeFigureOut">
              <a:rPr lang="pt-PT" smtClean="0"/>
              <a:t>21/11/2024</a:t>
            </a:fld>
            <a:endParaRPr lang="pt-PT"/>
          </a:p>
        </p:txBody>
      </p:sp>
      <p:sp>
        <p:nvSpPr>
          <p:cNvPr id="6" name="Marcador de Posição do Rodapé 5">
            <a:extLst>
              <a:ext uri="{FF2B5EF4-FFF2-40B4-BE49-F238E27FC236}">
                <a16:creationId xmlns:a16="http://schemas.microsoft.com/office/drawing/2014/main" id="{902F906E-1968-2680-DEED-0FFBEC91D488}"/>
              </a:ext>
            </a:extLst>
          </p:cNvPr>
          <p:cNvSpPr>
            <a:spLocks noGrp="1"/>
          </p:cNvSpPr>
          <p:nvPr>
            <p:ph type="ftr" sz="quarter" idx="11"/>
          </p:nvPr>
        </p:nvSpPr>
        <p:spPr/>
        <p:txBody>
          <a:bodyPr/>
          <a:lstStyle/>
          <a:p>
            <a:endParaRPr lang="pt-PT"/>
          </a:p>
        </p:txBody>
      </p:sp>
      <p:sp>
        <p:nvSpPr>
          <p:cNvPr id="7" name="Marcador de Posição do Número do Diapositivo 6">
            <a:extLst>
              <a:ext uri="{FF2B5EF4-FFF2-40B4-BE49-F238E27FC236}">
                <a16:creationId xmlns:a16="http://schemas.microsoft.com/office/drawing/2014/main" id="{78AAF34E-E968-7A17-EB81-0658C0DA2A40}"/>
              </a:ext>
            </a:extLst>
          </p:cNvPr>
          <p:cNvSpPr>
            <a:spLocks noGrp="1"/>
          </p:cNvSpPr>
          <p:nvPr>
            <p:ph type="sldNum" sz="quarter" idx="12"/>
          </p:nvPr>
        </p:nvSpPr>
        <p:spPr/>
        <p:txBody>
          <a:bodyPr/>
          <a:lstStyle/>
          <a:p>
            <a:fld id="{C3C7A71E-E71A-4260-8F6C-6663A9066BE8}" type="slidenum">
              <a:rPr lang="pt-PT" smtClean="0"/>
              <a:t>‹nº›</a:t>
            </a:fld>
            <a:endParaRPr lang="pt-PT"/>
          </a:p>
        </p:txBody>
      </p:sp>
    </p:spTree>
    <p:extLst>
      <p:ext uri="{BB962C8B-B14F-4D97-AF65-F5344CB8AC3E}">
        <p14:creationId xmlns:p14="http://schemas.microsoft.com/office/powerpoint/2010/main" val="16992805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4198E97-A298-2C89-C861-BEEFCAEC5D01}"/>
              </a:ext>
            </a:extLst>
          </p:cNvPr>
          <p:cNvSpPr>
            <a:spLocks noGrp="1"/>
          </p:cNvSpPr>
          <p:nvPr>
            <p:ph type="title"/>
          </p:nvPr>
        </p:nvSpPr>
        <p:spPr>
          <a:xfrm>
            <a:off x="839788" y="457200"/>
            <a:ext cx="3932237" cy="1600200"/>
          </a:xfrm>
        </p:spPr>
        <p:txBody>
          <a:bodyPr anchor="b"/>
          <a:lstStyle>
            <a:lvl1pPr>
              <a:defRPr sz="3200"/>
            </a:lvl1pPr>
          </a:lstStyle>
          <a:p>
            <a:r>
              <a:rPr lang="pt-PT"/>
              <a:t>Clique para editar o estilo de título do Modelo Global</a:t>
            </a:r>
          </a:p>
        </p:txBody>
      </p:sp>
      <p:sp>
        <p:nvSpPr>
          <p:cNvPr id="3" name="Marcador de Posição da Imagem 2">
            <a:extLst>
              <a:ext uri="{FF2B5EF4-FFF2-40B4-BE49-F238E27FC236}">
                <a16:creationId xmlns:a16="http://schemas.microsoft.com/office/drawing/2014/main" id="{FC336CC0-93D1-F266-B6E4-C884D4D2F53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PT"/>
          </a:p>
        </p:txBody>
      </p:sp>
      <p:sp>
        <p:nvSpPr>
          <p:cNvPr id="4" name="Marcador de Posição do Texto 3">
            <a:extLst>
              <a:ext uri="{FF2B5EF4-FFF2-40B4-BE49-F238E27FC236}">
                <a16:creationId xmlns:a16="http://schemas.microsoft.com/office/drawing/2014/main" id="{529A2C2E-FFA9-7C79-22D8-0D161D7346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PT"/>
              <a:t>Clique para editar os estilos do texto de Modelo Global</a:t>
            </a:r>
          </a:p>
        </p:txBody>
      </p:sp>
      <p:sp>
        <p:nvSpPr>
          <p:cNvPr id="5" name="Marcador de Posição da Data 4">
            <a:extLst>
              <a:ext uri="{FF2B5EF4-FFF2-40B4-BE49-F238E27FC236}">
                <a16:creationId xmlns:a16="http://schemas.microsoft.com/office/drawing/2014/main" id="{895E5F35-8D3E-440B-03C7-1F407625139F}"/>
              </a:ext>
            </a:extLst>
          </p:cNvPr>
          <p:cNvSpPr>
            <a:spLocks noGrp="1"/>
          </p:cNvSpPr>
          <p:nvPr>
            <p:ph type="dt" sz="half" idx="10"/>
          </p:nvPr>
        </p:nvSpPr>
        <p:spPr/>
        <p:txBody>
          <a:bodyPr/>
          <a:lstStyle/>
          <a:p>
            <a:fld id="{A2E3C977-DF6C-43F2-8AFA-10E236C8DF84}" type="datetimeFigureOut">
              <a:rPr lang="pt-PT" smtClean="0"/>
              <a:t>21/11/2024</a:t>
            </a:fld>
            <a:endParaRPr lang="pt-PT"/>
          </a:p>
        </p:txBody>
      </p:sp>
      <p:sp>
        <p:nvSpPr>
          <p:cNvPr id="6" name="Marcador de Posição do Rodapé 5">
            <a:extLst>
              <a:ext uri="{FF2B5EF4-FFF2-40B4-BE49-F238E27FC236}">
                <a16:creationId xmlns:a16="http://schemas.microsoft.com/office/drawing/2014/main" id="{9CD5FA57-A29B-C846-1819-180AEFA43984}"/>
              </a:ext>
            </a:extLst>
          </p:cNvPr>
          <p:cNvSpPr>
            <a:spLocks noGrp="1"/>
          </p:cNvSpPr>
          <p:nvPr>
            <p:ph type="ftr" sz="quarter" idx="11"/>
          </p:nvPr>
        </p:nvSpPr>
        <p:spPr/>
        <p:txBody>
          <a:bodyPr/>
          <a:lstStyle/>
          <a:p>
            <a:endParaRPr lang="pt-PT"/>
          </a:p>
        </p:txBody>
      </p:sp>
      <p:sp>
        <p:nvSpPr>
          <p:cNvPr id="7" name="Marcador de Posição do Número do Diapositivo 6">
            <a:extLst>
              <a:ext uri="{FF2B5EF4-FFF2-40B4-BE49-F238E27FC236}">
                <a16:creationId xmlns:a16="http://schemas.microsoft.com/office/drawing/2014/main" id="{8244F237-F5B5-3C9F-C172-B0407B02591D}"/>
              </a:ext>
            </a:extLst>
          </p:cNvPr>
          <p:cNvSpPr>
            <a:spLocks noGrp="1"/>
          </p:cNvSpPr>
          <p:nvPr>
            <p:ph type="sldNum" sz="quarter" idx="12"/>
          </p:nvPr>
        </p:nvSpPr>
        <p:spPr/>
        <p:txBody>
          <a:bodyPr/>
          <a:lstStyle/>
          <a:p>
            <a:fld id="{C3C7A71E-E71A-4260-8F6C-6663A9066BE8}" type="slidenum">
              <a:rPr lang="pt-PT" smtClean="0"/>
              <a:t>‹nº›</a:t>
            </a:fld>
            <a:endParaRPr lang="pt-PT"/>
          </a:p>
        </p:txBody>
      </p:sp>
    </p:spTree>
    <p:extLst>
      <p:ext uri="{BB962C8B-B14F-4D97-AF65-F5344CB8AC3E}">
        <p14:creationId xmlns:p14="http://schemas.microsoft.com/office/powerpoint/2010/main" val="3942471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ção do Título 1">
            <a:extLst>
              <a:ext uri="{FF2B5EF4-FFF2-40B4-BE49-F238E27FC236}">
                <a16:creationId xmlns:a16="http://schemas.microsoft.com/office/drawing/2014/main" id="{8CC3167A-6F43-5233-146C-168A031FD44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PT"/>
              <a:t>Clique para editar o estilo de título do Modelo Global</a:t>
            </a:r>
          </a:p>
        </p:txBody>
      </p:sp>
      <p:sp>
        <p:nvSpPr>
          <p:cNvPr id="3" name="Marcador de Posição do Texto 2">
            <a:extLst>
              <a:ext uri="{FF2B5EF4-FFF2-40B4-BE49-F238E27FC236}">
                <a16:creationId xmlns:a16="http://schemas.microsoft.com/office/drawing/2014/main" id="{C96D928A-A801-8CC9-F3C8-38928A288AE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a Data 3">
            <a:extLst>
              <a:ext uri="{FF2B5EF4-FFF2-40B4-BE49-F238E27FC236}">
                <a16:creationId xmlns:a16="http://schemas.microsoft.com/office/drawing/2014/main" id="{429F9C1C-0A9E-F46C-3C48-99B47FE5B37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E3C977-DF6C-43F2-8AFA-10E236C8DF84}" type="datetimeFigureOut">
              <a:rPr lang="pt-PT" smtClean="0"/>
              <a:t>21/11/2024</a:t>
            </a:fld>
            <a:endParaRPr lang="pt-PT"/>
          </a:p>
        </p:txBody>
      </p:sp>
      <p:sp>
        <p:nvSpPr>
          <p:cNvPr id="5" name="Marcador de Posição do Rodapé 4">
            <a:extLst>
              <a:ext uri="{FF2B5EF4-FFF2-40B4-BE49-F238E27FC236}">
                <a16:creationId xmlns:a16="http://schemas.microsoft.com/office/drawing/2014/main" id="{F9766E23-512E-D7DF-3CEA-62C5D6DE98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PT"/>
          </a:p>
        </p:txBody>
      </p:sp>
      <p:sp>
        <p:nvSpPr>
          <p:cNvPr id="6" name="Marcador de Posição do Número do Diapositivo 5">
            <a:extLst>
              <a:ext uri="{FF2B5EF4-FFF2-40B4-BE49-F238E27FC236}">
                <a16:creationId xmlns:a16="http://schemas.microsoft.com/office/drawing/2014/main" id="{0E163B98-C55E-C02E-A477-4C1C4076F89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C7A71E-E71A-4260-8F6C-6663A9066BE8}" type="slidenum">
              <a:rPr lang="pt-PT" smtClean="0"/>
              <a:t>‹nº›</a:t>
            </a:fld>
            <a:endParaRPr lang="pt-PT"/>
          </a:p>
        </p:txBody>
      </p:sp>
    </p:spTree>
    <p:extLst>
      <p:ext uri="{BB962C8B-B14F-4D97-AF65-F5344CB8AC3E}">
        <p14:creationId xmlns:p14="http://schemas.microsoft.com/office/powerpoint/2010/main" val="17590563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jpeg"/><Relationship Id="rId7" Type="http://schemas.openxmlformats.org/officeDocument/2006/relationships/image" Target="../media/image6.sv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svg"/><Relationship Id="rId3" Type="http://schemas.openxmlformats.org/officeDocument/2006/relationships/image" Target="../media/image11.jpeg"/><Relationship Id="rId7" Type="http://schemas.openxmlformats.org/officeDocument/2006/relationships/image" Target="../media/image13.svg"/><Relationship Id="rId12"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2.png"/><Relationship Id="rId11" Type="http://schemas.openxmlformats.org/officeDocument/2006/relationships/image" Target="../media/image17.svg"/><Relationship Id="rId5" Type="http://schemas.openxmlformats.org/officeDocument/2006/relationships/image" Target="../media/image8.svg"/><Relationship Id="rId15" Type="http://schemas.openxmlformats.org/officeDocument/2006/relationships/image" Target="../media/image21.svg"/><Relationship Id="rId10" Type="http://schemas.openxmlformats.org/officeDocument/2006/relationships/image" Target="../media/image16.png"/><Relationship Id="rId4" Type="http://schemas.openxmlformats.org/officeDocument/2006/relationships/image" Target="../media/image7.png"/><Relationship Id="rId9" Type="http://schemas.openxmlformats.org/officeDocument/2006/relationships/image" Target="../media/image15.svg"/><Relationship Id="rId14" Type="http://schemas.openxmlformats.org/officeDocument/2006/relationships/image" Target="../media/image20.png"/></Relationships>
</file>

<file path=ppt/slides/_rels/slide4.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svg"/><Relationship Id="rId18" Type="http://schemas.openxmlformats.org/officeDocument/2006/relationships/image" Target="../media/image37.png"/><Relationship Id="rId26" Type="http://schemas.openxmlformats.org/officeDocument/2006/relationships/image" Target="../media/image45.jpeg"/><Relationship Id="rId3" Type="http://schemas.openxmlformats.org/officeDocument/2006/relationships/image" Target="../media/image22.png"/><Relationship Id="rId21" Type="http://schemas.openxmlformats.org/officeDocument/2006/relationships/image" Target="../media/image40.svg"/><Relationship Id="rId7" Type="http://schemas.openxmlformats.org/officeDocument/2006/relationships/image" Target="../media/image26.svg"/><Relationship Id="rId12" Type="http://schemas.openxmlformats.org/officeDocument/2006/relationships/image" Target="../media/image31.png"/><Relationship Id="rId17" Type="http://schemas.openxmlformats.org/officeDocument/2006/relationships/image" Target="../media/image36.svg"/><Relationship Id="rId25" Type="http://schemas.openxmlformats.org/officeDocument/2006/relationships/image" Target="../media/image44.svg"/><Relationship Id="rId2" Type="http://schemas.openxmlformats.org/officeDocument/2006/relationships/notesSlide" Target="../notesSlides/notesSlide4.xml"/><Relationship Id="rId16" Type="http://schemas.openxmlformats.org/officeDocument/2006/relationships/image" Target="../media/image35.png"/><Relationship Id="rId20" Type="http://schemas.openxmlformats.org/officeDocument/2006/relationships/image" Target="../media/image39.png"/><Relationship Id="rId29" Type="http://schemas.openxmlformats.org/officeDocument/2006/relationships/diagramQuickStyle" Target="../diagrams/quickStyle1.xml"/><Relationship Id="rId1" Type="http://schemas.openxmlformats.org/officeDocument/2006/relationships/slideLayout" Target="../slideLayouts/slideLayout1.xml"/><Relationship Id="rId6" Type="http://schemas.openxmlformats.org/officeDocument/2006/relationships/image" Target="../media/image25.png"/><Relationship Id="rId11" Type="http://schemas.openxmlformats.org/officeDocument/2006/relationships/image" Target="../media/image30.svg"/><Relationship Id="rId24" Type="http://schemas.openxmlformats.org/officeDocument/2006/relationships/image" Target="../media/image43.png"/><Relationship Id="rId5" Type="http://schemas.openxmlformats.org/officeDocument/2006/relationships/image" Target="../media/image24.png"/><Relationship Id="rId15" Type="http://schemas.openxmlformats.org/officeDocument/2006/relationships/image" Target="../media/image34.svg"/><Relationship Id="rId23" Type="http://schemas.openxmlformats.org/officeDocument/2006/relationships/image" Target="../media/image42.svg"/><Relationship Id="rId28" Type="http://schemas.openxmlformats.org/officeDocument/2006/relationships/diagramLayout" Target="../diagrams/layout1.xml"/><Relationship Id="rId10" Type="http://schemas.openxmlformats.org/officeDocument/2006/relationships/image" Target="../media/image29.png"/><Relationship Id="rId19" Type="http://schemas.openxmlformats.org/officeDocument/2006/relationships/image" Target="../media/image38.svg"/><Relationship Id="rId31" Type="http://schemas.microsoft.com/office/2007/relationships/diagramDrawing" Target="../diagrams/drawing1.xml"/><Relationship Id="rId4" Type="http://schemas.openxmlformats.org/officeDocument/2006/relationships/image" Target="../media/image23.svg"/><Relationship Id="rId9" Type="http://schemas.openxmlformats.org/officeDocument/2006/relationships/image" Target="../media/image28.svg"/><Relationship Id="rId14" Type="http://schemas.openxmlformats.org/officeDocument/2006/relationships/image" Target="../media/image33.png"/><Relationship Id="rId22" Type="http://schemas.openxmlformats.org/officeDocument/2006/relationships/image" Target="../media/image41.png"/><Relationship Id="rId27" Type="http://schemas.openxmlformats.org/officeDocument/2006/relationships/diagramData" Target="../diagrams/data1.xml"/><Relationship Id="rId30" Type="http://schemas.openxmlformats.org/officeDocument/2006/relationships/diagramColors" Target="../diagrams/colors1.xml"/></Relationships>
</file>

<file path=ppt/slides/_rels/slide5.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svg"/><Relationship Id="rId18" Type="http://schemas.openxmlformats.org/officeDocument/2006/relationships/image" Target="../media/image59.png"/><Relationship Id="rId3" Type="http://schemas.openxmlformats.org/officeDocument/2006/relationships/image" Target="../media/image47.png"/><Relationship Id="rId7" Type="http://schemas.openxmlformats.org/officeDocument/2006/relationships/image" Target="../media/image50.svg"/><Relationship Id="rId12" Type="http://schemas.openxmlformats.org/officeDocument/2006/relationships/image" Target="../media/image55.png"/><Relationship Id="rId17" Type="http://schemas.openxmlformats.org/officeDocument/2006/relationships/image" Target="../media/image58.svg"/><Relationship Id="rId2" Type="http://schemas.openxmlformats.org/officeDocument/2006/relationships/notesSlide" Target="../notesSlides/notesSlide5.xml"/><Relationship Id="rId16" Type="http://schemas.openxmlformats.org/officeDocument/2006/relationships/image" Target="../media/image57.pn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54.svg"/><Relationship Id="rId5" Type="http://schemas.openxmlformats.org/officeDocument/2006/relationships/image" Target="../media/image49.svg"/><Relationship Id="rId15" Type="http://schemas.openxmlformats.org/officeDocument/2006/relationships/image" Target="../media/image15.svg"/><Relationship Id="rId10" Type="http://schemas.openxmlformats.org/officeDocument/2006/relationships/image" Target="../media/image53.png"/><Relationship Id="rId19" Type="http://schemas.openxmlformats.org/officeDocument/2006/relationships/image" Target="../media/image60.svg"/><Relationship Id="rId4" Type="http://schemas.openxmlformats.org/officeDocument/2006/relationships/image" Target="../media/image48.png"/><Relationship Id="rId9" Type="http://schemas.openxmlformats.org/officeDocument/2006/relationships/image" Target="../media/image52.svg"/><Relationship Id="rId1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svg"/></Relationships>
</file>

<file path=ppt/slides/_rels/slide7.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4.svg"/><Relationship Id="rId3" Type="http://schemas.openxmlformats.org/officeDocument/2006/relationships/image" Target="../media/image64.jpeg"/><Relationship Id="rId7" Type="http://schemas.openxmlformats.org/officeDocument/2006/relationships/image" Target="../media/image68.svg"/><Relationship Id="rId12" Type="http://schemas.openxmlformats.org/officeDocument/2006/relationships/image" Target="../media/image73.png"/><Relationship Id="rId17" Type="http://schemas.openxmlformats.org/officeDocument/2006/relationships/image" Target="../media/image78.svg"/><Relationship Id="rId2" Type="http://schemas.openxmlformats.org/officeDocument/2006/relationships/notesSlide" Target="../notesSlides/notesSlide7.xml"/><Relationship Id="rId16" Type="http://schemas.openxmlformats.org/officeDocument/2006/relationships/image" Target="../media/image77.png"/><Relationship Id="rId1" Type="http://schemas.openxmlformats.org/officeDocument/2006/relationships/slideLayout" Target="../slideLayouts/slideLayout1.xml"/><Relationship Id="rId6" Type="http://schemas.openxmlformats.org/officeDocument/2006/relationships/image" Target="../media/image67.png"/><Relationship Id="rId11" Type="http://schemas.openxmlformats.org/officeDocument/2006/relationships/image" Target="../media/image72.svg"/><Relationship Id="rId5" Type="http://schemas.openxmlformats.org/officeDocument/2006/relationships/image" Target="../media/image66.svg"/><Relationship Id="rId15" Type="http://schemas.openxmlformats.org/officeDocument/2006/relationships/image" Target="../media/image76.svg"/><Relationship Id="rId10" Type="http://schemas.openxmlformats.org/officeDocument/2006/relationships/image" Target="../media/image71.png"/><Relationship Id="rId4" Type="http://schemas.openxmlformats.org/officeDocument/2006/relationships/image" Target="../media/image65.png"/><Relationship Id="rId9" Type="http://schemas.openxmlformats.org/officeDocument/2006/relationships/image" Target="../media/image70.svg"/><Relationship Id="rId14" Type="http://schemas.openxmlformats.org/officeDocument/2006/relationships/image" Target="../media/image75.png"/></Relationships>
</file>

<file path=ppt/slides/_rels/slide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80.png"/><Relationship Id="rId4" Type="http://schemas.openxmlformats.org/officeDocument/2006/relationships/image" Target="../media/image79.png"/></Relationships>
</file>

<file path=ppt/slides/_rels/slide9.xml.rels><?xml version="1.0" encoding="UTF-8" standalone="yes"?>
<Relationships xmlns="http://schemas.openxmlformats.org/package/2006/relationships"><Relationship Id="rId8" Type="http://schemas.openxmlformats.org/officeDocument/2006/relationships/image" Target="../media/image84.svg"/><Relationship Id="rId13" Type="http://schemas.openxmlformats.org/officeDocument/2006/relationships/image" Target="../media/image89.png"/><Relationship Id="rId3" Type="http://schemas.openxmlformats.org/officeDocument/2006/relationships/image" Target="../media/image1.jpeg"/><Relationship Id="rId7" Type="http://schemas.openxmlformats.org/officeDocument/2006/relationships/image" Target="../media/image83.png"/><Relationship Id="rId12" Type="http://schemas.openxmlformats.org/officeDocument/2006/relationships/image" Target="../media/image88.svg"/><Relationship Id="rId2" Type="http://schemas.openxmlformats.org/officeDocument/2006/relationships/notesSlide" Target="../notesSlides/notesSlide9.xml"/><Relationship Id="rId16" Type="http://schemas.openxmlformats.org/officeDocument/2006/relationships/image" Target="../media/image92.svg"/><Relationship Id="rId1" Type="http://schemas.openxmlformats.org/officeDocument/2006/relationships/slideLayout" Target="../slideLayouts/slideLayout1.xml"/><Relationship Id="rId6" Type="http://schemas.openxmlformats.org/officeDocument/2006/relationships/image" Target="../media/image82.svg"/><Relationship Id="rId11" Type="http://schemas.openxmlformats.org/officeDocument/2006/relationships/image" Target="../media/image87.png"/><Relationship Id="rId5" Type="http://schemas.openxmlformats.org/officeDocument/2006/relationships/image" Target="../media/image81.png"/><Relationship Id="rId15" Type="http://schemas.openxmlformats.org/officeDocument/2006/relationships/image" Target="../media/image91.png"/><Relationship Id="rId10" Type="http://schemas.openxmlformats.org/officeDocument/2006/relationships/image" Target="../media/image86.svg"/><Relationship Id="rId4" Type="http://schemas.openxmlformats.org/officeDocument/2006/relationships/image" Target="../media/image2.png"/><Relationship Id="rId9" Type="http://schemas.openxmlformats.org/officeDocument/2006/relationships/image" Target="../media/image85.png"/><Relationship Id="rId14" Type="http://schemas.openxmlformats.org/officeDocument/2006/relationships/image" Target="../media/image9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m 12" descr="Uma imagem com planta, objeto de exterior, boca de incêndio, escuro&#10;&#10;Descrição gerada automaticamente">
            <a:extLst>
              <a:ext uri="{FF2B5EF4-FFF2-40B4-BE49-F238E27FC236}">
                <a16:creationId xmlns:a16="http://schemas.microsoft.com/office/drawing/2014/main" id="{71D466B0-1C88-9BD7-316A-D40677FCABDA}"/>
              </a:ext>
            </a:extLst>
          </p:cNvPr>
          <p:cNvPicPr>
            <a:picLocks noChangeAspect="1"/>
          </p:cNvPicPr>
          <p:nvPr/>
        </p:nvPicPr>
        <p:blipFill rotWithShape="1">
          <a:blip r:embed="rId3">
            <a:grayscl/>
            <a:extLst>
              <a:ext uri="{28A0092B-C50C-407E-A947-70E740481C1C}">
                <a14:useLocalDpi xmlns:a14="http://schemas.microsoft.com/office/drawing/2010/main" val="0"/>
              </a:ext>
            </a:extLst>
          </a:blip>
          <a:srcRect l="289" t="3498" b="12372"/>
          <a:stretch/>
        </p:blipFill>
        <p:spPr>
          <a:xfrm>
            <a:off x="-1" y="0"/>
            <a:ext cx="12192001" cy="6858000"/>
          </a:xfrm>
          <a:prstGeom prst="rect">
            <a:avLst/>
          </a:prstGeom>
        </p:spPr>
      </p:pic>
      <p:sp>
        <p:nvSpPr>
          <p:cNvPr id="6" name="Retângulo 5">
            <a:extLst>
              <a:ext uri="{FF2B5EF4-FFF2-40B4-BE49-F238E27FC236}">
                <a16:creationId xmlns:a16="http://schemas.microsoft.com/office/drawing/2014/main" id="{ABD1164D-DC40-155C-3E87-E1E4CFB5AAFE}"/>
              </a:ext>
            </a:extLst>
          </p:cNvPr>
          <p:cNvSpPr>
            <a:spLocks/>
          </p:cNvSpPr>
          <p:nvPr/>
        </p:nvSpPr>
        <p:spPr>
          <a:xfrm>
            <a:off x="0" y="0"/>
            <a:ext cx="12192000" cy="6858000"/>
          </a:xfrm>
          <a:prstGeom prst="rect">
            <a:avLst/>
          </a:prstGeom>
          <a:solidFill>
            <a:srgbClr val="BD162C">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1200"/>
          </a:p>
        </p:txBody>
      </p:sp>
      <p:sp>
        <p:nvSpPr>
          <p:cNvPr id="8" name="CaixaDeTexto 7">
            <a:extLst>
              <a:ext uri="{FF2B5EF4-FFF2-40B4-BE49-F238E27FC236}">
                <a16:creationId xmlns:a16="http://schemas.microsoft.com/office/drawing/2014/main" id="{CFD285D6-7054-C18F-3724-75FBD01AD19C}"/>
              </a:ext>
            </a:extLst>
          </p:cNvPr>
          <p:cNvSpPr txBox="1"/>
          <p:nvPr/>
        </p:nvSpPr>
        <p:spPr>
          <a:xfrm>
            <a:off x="3556000" y="1137315"/>
            <a:ext cx="7967518" cy="4583371"/>
          </a:xfrm>
          <a:prstGeom prst="rect">
            <a:avLst/>
          </a:prstGeom>
          <a:noFill/>
        </p:spPr>
        <p:txBody>
          <a:bodyPr wrap="square" lIns="91440" tIns="45720" rIns="91440" bIns="45720" anchor="t">
            <a:spAutoFit/>
          </a:bodyPr>
          <a:lstStyle/>
          <a:p>
            <a:pPr algn="r">
              <a:lnSpc>
                <a:spcPct val="107000"/>
              </a:lnSpc>
              <a:spcAft>
                <a:spcPts val="800"/>
              </a:spcAft>
            </a:pPr>
            <a:r>
              <a:rPr lang="en-US" sz="6600">
                <a:solidFill>
                  <a:schemeClr val="bg1">
                    <a:lumMod val="95000"/>
                  </a:schemeClr>
                </a:solidFill>
                <a:latin typeface="Work Sans Light"/>
                <a:ea typeface="Calibri" panose="020F0502020204030204" pitchFamily="34" charset="0"/>
                <a:cs typeface="Adobe Devanagari" panose="02040503050201020203" pitchFamily="18" charset="0"/>
              </a:rPr>
              <a:t>Building</a:t>
            </a:r>
            <a:r>
              <a:rPr lang="en-US" sz="6600">
                <a:solidFill>
                  <a:schemeClr val="bg1">
                    <a:lumMod val="95000"/>
                  </a:schemeClr>
                </a:solidFill>
                <a:effectLst/>
                <a:latin typeface="Work Sans Light"/>
                <a:ea typeface="Calibri" panose="020F0502020204030204" pitchFamily="34" charset="0"/>
                <a:cs typeface="Adobe Devanagari" panose="02040503050201020203" pitchFamily="18" charset="0"/>
              </a:rPr>
              <a:t> a generation of</a:t>
            </a:r>
          </a:p>
          <a:p>
            <a:pPr algn="r">
              <a:lnSpc>
                <a:spcPct val="107000"/>
              </a:lnSpc>
              <a:spcAft>
                <a:spcPts val="800"/>
              </a:spcAft>
            </a:pPr>
            <a:r>
              <a:rPr lang="en-US" sz="6600" b="1">
                <a:solidFill>
                  <a:schemeClr val="bg1">
                    <a:lumMod val="95000"/>
                  </a:schemeClr>
                </a:solidFill>
                <a:effectLst/>
                <a:latin typeface="Work Sans" pitchFamily="2" charset="0"/>
                <a:ea typeface="Calibri" panose="020F0502020204030204" pitchFamily="34" charset="0"/>
                <a:cs typeface="Times New Roman" panose="02020603050405020304" pitchFamily="18" charset="0"/>
              </a:rPr>
              <a:t>political leaders</a:t>
            </a:r>
          </a:p>
          <a:p>
            <a:pPr algn="r">
              <a:lnSpc>
                <a:spcPct val="107000"/>
              </a:lnSpc>
              <a:spcAft>
                <a:spcPts val="800"/>
              </a:spcAft>
            </a:pPr>
            <a:r>
              <a:rPr lang="en-US" sz="6600" b="1">
                <a:solidFill>
                  <a:schemeClr val="bg1">
                    <a:lumMod val="95000"/>
                  </a:schemeClr>
                </a:solidFill>
                <a:effectLst/>
                <a:latin typeface="Work Sans"/>
                <a:ea typeface="Calibri" panose="020F0502020204030204" pitchFamily="34" charset="0"/>
                <a:cs typeface="Times New Roman"/>
              </a:rPr>
              <a:t>in </a:t>
            </a:r>
            <a:r>
              <a:rPr lang="en-US" sz="6600" b="1">
                <a:solidFill>
                  <a:schemeClr val="bg1">
                    <a:lumMod val="95000"/>
                  </a:schemeClr>
                </a:solidFill>
                <a:latin typeface="Work Sans"/>
                <a:ea typeface="Calibri" panose="020F0502020204030204" pitchFamily="34" charset="0"/>
                <a:cs typeface="Times New Roman"/>
              </a:rPr>
              <a:t>Global</a:t>
            </a:r>
            <a:r>
              <a:rPr lang="en-US" sz="6600" b="1">
                <a:solidFill>
                  <a:schemeClr val="bg1">
                    <a:lumMod val="95000"/>
                  </a:schemeClr>
                </a:solidFill>
                <a:effectLst/>
                <a:latin typeface="Work Sans"/>
                <a:ea typeface="Calibri" panose="020F0502020204030204" pitchFamily="34" charset="0"/>
                <a:cs typeface="Times New Roman"/>
              </a:rPr>
              <a:t> </a:t>
            </a:r>
            <a:r>
              <a:rPr lang="en-US" sz="6600" b="1">
                <a:solidFill>
                  <a:schemeClr val="bg1">
                    <a:lumMod val="95000"/>
                  </a:schemeClr>
                </a:solidFill>
                <a:latin typeface="Work Sans"/>
                <a:ea typeface="Calibri" panose="020F0502020204030204" pitchFamily="34" charset="0"/>
                <a:cs typeface="Times New Roman"/>
              </a:rPr>
              <a:t>Health</a:t>
            </a:r>
            <a:endParaRPr lang="pt-PT" sz="5400" b="1">
              <a:solidFill>
                <a:schemeClr val="bg1">
                  <a:lumMod val="95000"/>
                </a:schemeClr>
              </a:solidFill>
              <a:effectLst/>
              <a:latin typeface="Work Sans"/>
              <a:ea typeface="Calibri" panose="020F0502020204030204" pitchFamily="34" charset="0"/>
              <a:cs typeface="Times New Roman"/>
            </a:endParaRPr>
          </a:p>
        </p:txBody>
      </p:sp>
      <p:pic>
        <p:nvPicPr>
          <p:cNvPr id="12" name="Imagem 11">
            <a:extLst>
              <a:ext uri="{FF2B5EF4-FFF2-40B4-BE49-F238E27FC236}">
                <a16:creationId xmlns:a16="http://schemas.microsoft.com/office/drawing/2014/main" id="{0A5B4B14-71BB-3B72-F1E6-48E9FB650A9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57951" y="5282431"/>
            <a:ext cx="2250181" cy="1065085"/>
          </a:xfrm>
          <a:prstGeom prst="rect">
            <a:avLst/>
          </a:prstGeom>
        </p:spPr>
      </p:pic>
    </p:spTree>
    <p:extLst>
      <p:ext uri="{BB962C8B-B14F-4D97-AF65-F5344CB8AC3E}">
        <p14:creationId xmlns:p14="http://schemas.microsoft.com/office/powerpoint/2010/main" val="8305892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Imagem 26" descr="Uma imagem com planta, objeto de exterior, boca de incêndio, escuro&#10;&#10;Descrição gerada automaticamente">
            <a:extLst>
              <a:ext uri="{FF2B5EF4-FFF2-40B4-BE49-F238E27FC236}">
                <a16:creationId xmlns:a16="http://schemas.microsoft.com/office/drawing/2014/main" id="{27D178CF-254C-4E26-431C-1ADE5F12CED8}"/>
              </a:ext>
            </a:extLst>
          </p:cNvPr>
          <p:cNvPicPr>
            <a:picLocks noChangeAspect="1"/>
          </p:cNvPicPr>
          <p:nvPr/>
        </p:nvPicPr>
        <p:blipFill rotWithShape="1">
          <a:blip r:embed="rId3">
            <a:grayscl/>
            <a:extLst>
              <a:ext uri="{28A0092B-C50C-407E-A947-70E740481C1C}">
                <a14:useLocalDpi xmlns:a14="http://schemas.microsoft.com/office/drawing/2010/main" val="0"/>
              </a:ext>
            </a:extLst>
          </a:blip>
          <a:srcRect l="289" t="3498" b="12372"/>
          <a:stretch/>
        </p:blipFill>
        <p:spPr>
          <a:xfrm>
            <a:off x="-1" y="0"/>
            <a:ext cx="12192001" cy="6858000"/>
          </a:xfrm>
          <a:prstGeom prst="rect">
            <a:avLst/>
          </a:prstGeom>
        </p:spPr>
      </p:pic>
      <p:sp>
        <p:nvSpPr>
          <p:cNvPr id="28" name="Retângulo 27">
            <a:extLst>
              <a:ext uri="{FF2B5EF4-FFF2-40B4-BE49-F238E27FC236}">
                <a16:creationId xmlns:a16="http://schemas.microsoft.com/office/drawing/2014/main" id="{C549E079-2F3E-5EAB-40B5-BA6F47481B18}"/>
              </a:ext>
            </a:extLst>
          </p:cNvPr>
          <p:cNvSpPr>
            <a:spLocks noGrp="1" noRot="1" noMove="1" noResize="1" noEditPoints="1" noAdjustHandles="1" noChangeArrowheads="1" noChangeShapeType="1"/>
          </p:cNvSpPr>
          <p:nvPr/>
        </p:nvSpPr>
        <p:spPr>
          <a:xfrm>
            <a:off x="-1" y="0"/>
            <a:ext cx="12192000" cy="6858000"/>
          </a:xfrm>
          <a:prstGeom prst="rect">
            <a:avLst/>
          </a:prstGeom>
          <a:solidFill>
            <a:schemeClr val="tx1">
              <a:alpha val="4235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nvGrpSpPr>
          <p:cNvPr id="52" name="Agrupar 51">
            <a:extLst>
              <a:ext uri="{FF2B5EF4-FFF2-40B4-BE49-F238E27FC236}">
                <a16:creationId xmlns:a16="http://schemas.microsoft.com/office/drawing/2014/main" id="{22F79318-DC2F-4335-7DBE-1481799DA716}"/>
              </a:ext>
            </a:extLst>
          </p:cNvPr>
          <p:cNvGrpSpPr/>
          <p:nvPr/>
        </p:nvGrpSpPr>
        <p:grpSpPr>
          <a:xfrm>
            <a:off x="615822" y="5015784"/>
            <a:ext cx="6961931" cy="848694"/>
            <a:chOff x="954419" y="5015784"/>
            <a:chExt cx="6961931" cy="848694"/>
          </a:xfrm>
        </p:grpSpPr>
        <p:sp>
          <p:nvSpPr>
            <p:cNvPr id="4" name="CaixaDeTexto 3">
              <a:extLst>
                <a:ext uri="{FF2B5EF4-FFF2-40B4-BE49-F238E27FC236}">
                  <a16:creationId xmlns:a16="http://schemas.microsoft.com/office/drawing/2014/main" id="{86223E28-2ECD-6D33-D000-983E70003DF3}"/>
                </a:ext>
              </a:extLst>
            </p:cNvPr>
            <p:cNvSpPr txBox="1"/>
            <p:nvPr/>
          </p:nvSpPr>
          <p:spPr>
            <a:xfrm>
              <a:off x="1618812" y="5015784"/>
              <a:ext cx="6297538" cy="848694"/>
            </a:xfrm>
            <a:prstGeom prst="rect">
              <a:avLst/>
            </a:prstGeom>
            <a:noFill/>
          </p:spPr>
          <p:txBody>
            <a:bodyPr wrap="square" anchor="ctr">
              <a:spAutoFit/>
            </a:bodyPr>
            <a:lstStyle/>
            <a:p>
              <a:pPr fontAlgn="base">
                <a:lnSpc>
                  <a:spcPts val="2000"/>
                </a:lnSpc>
              </a:pPr>
              <a:r>
                <a:rPr lang="pt-PT" sz="1600" dirty="0">
                  <a:solidFill>
                    <a:schemeClr val="bg1"/>
                  </a:solidFill>
                  <a:latin typeface="Work Sans Light" panose="00000400000000000000" pitchFamily="50" charset="0"/>
                </a:rPr>
                <a:t>apoiar parlamentares em todo o mundo na promoção e adoção de políticas baseadas em evidência, fortemente ancoradas  ciência e nos dados</a:t>
              </a:r>
              <a:endParaRPr lang="en-US" sz="1600" dirty="0">
                <a:solidFill>
                  <a:schemeClr val="bg1"/>
                </a:solidFill>
                <a:latin typeface="Work Sans SemiBold" panose="00000700000000000000" pitchFamily="50" charset="0"/>
              </a:endParaRPr>
            </a:p>
          </p:txBody>
        </p:sp>
        <p:pic>
          <p:nvPicPr>
            <p:cNvPr id="34" name="Gráfico 33" descr="Alvo destaque">
              <a:extLst>
                <a:ext uri="{FF2B5EF4-FFF2-40B4-BE49-F238E27FC236}">
                  <a16:creationId xmlns:a16="http://schemas.microsoft.com/office/drawing/2014/main" id="{2F8E92A2-5B96-8A30-D6DC-98314F1B31B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54419" y="5243786"/>
              <a:ext cx="374055" cy="374055"/>
            </a:xfrm>
            <a:prstGeom prst="rect">
              <a:avLst/>
            </a:prstGeom>
          </p:spPr>
        </p:pic>
      </p:grpSp>
      <p:grpSp>
        <p:nvGrpSpPr>
          <p:cNvPr id="51" name="Agrupar 50">
            <a:extLst>
              <a:ext uri="{FF2B5EF4-FFF2-40B4-BE49-F238E27FC236}">
                <a16:creationId xmlns:a16="http://schemas.microsoft.com/office/drawing/2014/main" id="{C07F19D8-35C2-F425-D790-CDA38DDA6907}"/>
              </a:ext>
            </a:extLst>
          </p:cNvPr>
          <p:cNvGrpSpPr/>
          <p:nvPr/>
        </p:nvGrpSpPr>
        <p:grpSpPr>
          <a:xfrm>
            <a:off x="615822" y="4265890"/>
            <a:ext cx="6948519" cy="374055"/>
            <a:chOff x="954419" y="4148696"/>
            <a:chExt cx="6948519" cy="374055"/>
          </a:xfrm>
        </p:grpSpPr>
        <p:sp>
          <p:nvSpPr>
            <p:cNvPr id="20" name="CaixaDeTexto 19">
              <a:extLst>
                <a:ext uri="{FF2B5EF4-FFF2-40B4-BE49-F238E27FC236}">
                  <a16:creationId xmlns:a16="http://schemas.microsoft.com/office/drawing/2014/main" id="{A5299F1F-EB47-82B7-47C1-57BC21216309}"/>
                </a:ext>
              </a:extLst>
            </p:cNvPr>
            <p:cNvSpPr txBox="1"/>
            <p:nvPr/>
          </p:nvSpPr>
          <p:spPr>
            <a:xfrm>
              <a:off x="1618812" y="4166446"/>
              <a:ext cx="6284126" cy="338554"/>
            </a:xfrm>
            <a:prstGeom prst="rect">
              <a:avLst/>
            </a:prstGeom>
            <a:noFill/>
          </p:spPr>
          <p:txBody>
            <a:bodyPr wrap="square" anchor="ctr">
              <a:spAutoFit/>
            </a:bodyPr>
            <a:lstStyle/>
            <a:p>
              <a:pPr rtl="0" fontAlgn="base"/>
              <a:r>
                <a:rPr lang="en-US" sz="1600" dirty="0" err="1">
                  <a:solidFill>
                    <a:schemeClr val="bg1"/>
                  </a:solidFill>
                  <a:latin typeface="Work Sans Light" panose="00000400000000000000" pitchFamily="50" charset="0"/>
                </a:rPr>
                <a:t>f</a:t>
              </a:r>
              <a:r>
                <a:rPr lang="en-US" sz="1600" b="0" i="0" dirty="0" err="1">
                  <a:solidFill>
                    <a:schemeClr val="bg1"/>
                  </a:solidFill>
                  <a:effectLst/>
                  <a:latin typeface="Work Sans Light" panose="00000400000000000000" pitchFamily="50" charset="0"/>
                </a:rPr>
                <a:t>undada</a:t>
              </a:r>
              <a:r>
                <a:rPr lang="en-US" sz="1600" b="0" i="0" dirty="0">
                  <a:solidFill>
                    <a:schemeClr val="bg1"/>
                  </a:solidFill>
                  <a:effectLst/>
                  <a:latin typeface="Work Sans Light" panose="00000400000000000000" pitchFamily="50" charset="0"/>
                </a:rPr>
                <a:t> </a:t>
              </a:r>
              <a:r>
                <a:rPr lang="en-US" sz="1600" b="0" i="0" dirty="0" err="1">
                  <a:solidFill>
                    <a:schemeClr val="bg1"/>
                  </a:solidFill>
                  <a:effectLst/>
                  <a:latin typeface="Work Sans Light" panose="00000400000000000000" pitchFamily="50" charset="0"/>
                </a:rPr>
                <a:t>em</a:t>
              </a:r>
              <a:r>
                <a:rPr lang="en-US" sz="1600" b="0" i="0" dirty="0">
                  <a:solidFill>
                    <a:schemeClr val="bg1"/>
                  </a:solidFill>
                  <a:effectLst/>
                  <a:latin typeface="Work Sans Light" panose="00000400000000000000" pitchFamily="50" charset="0"/>
                </a:rPr>
                <a:t> 2017 </a:t>
              </a:r>
              <a:r>
                <a:rPr lang="en-US" sz="1600" b="0" i="0" dirty="0" err="1">
                  <a:solidFill>
                    <a:schemeClr val="bg1"/>
                  </a:solidFill>
                  <a:effectLst/>
                  <a:latin typeface="Work Sans Light" panose="00000400000000000000" pitchFamily="50" charset="0"/>
                </a:rPr>
                <a:t>pelo</a:t>
              </a:r>
              <a:r>
                <a:rPr lang="en-US" sz="1600" b="0" i="0" dirty="0">
                  <a:solidFill>
                    <a:schemeClr val="bg1"/>
                  </a:solidFill>
                  <a:effectLst/>
                  <a:latin typeface="Work Sans Light" panose="00000400000000000000" pitchFamily="50" charset="0"/>
                </a:rPr>
                <a:t> Dr. Ricardo Baptista Leite, MD</a:t>
              </a:r>
              <a:endParaRPr lang="en-US" sz="1600" dirty="0">
                <a:solidFill>
                  <a:schemeClr val="bg1"/>
                </a:solidFill>
                <a:latin typeface="Work Sans SemiBold" panose="00000700000000000000" pitchFamily="50" charset="0"/>
              </a:endParaRPr>
            </a:p>
          </p:txBody>
        </p:sp>
        <p:pic>
          <p:nvPicPr>
            <p:cNvPr id="36" name="Gráfico 35" descr="Calendário mensal destaque">
              <a:extLst>
                <a:ext uri="{FF2B5EF4-FFF2-40B4-BE49-F238E27FC236}">
                  <a16:creationId xmlns:a16="http://schemas.microsoft.com/office/drawing/2014/main" id="{F4F92FCB-17E8-9082-6035-9A457F425A3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54419" y="4148696"/>
              <a:ext cx="374055" cy="374055"/>
            </a:xfrm>
            <a:prstGeom prst="rect">
              <a:avLst/>
            </a:prstGeom>
          </p:spPr>
        </p:pic>
      </p:grpSp>
      <p:grpSp>
        <p:nvGrpSpPr>
          <p:cNvPr id="50" name="Agrupar 49">
            <a:extLst>
              <a:ext uri="{FF2B5EF4-FFF2-40B4-BE49-F238E27FC236}">
                <a16:creationId xmlns:a16="http://schemas.microsoft.com/office/drawing/2014/main" id="{8C50E3EC-F316-A300-315D-60C35369111F}"/>
              </a:ext>
            </a:extLst>
          </p:cNvPr>
          <p:cNvGrpSpPr/>
          <p:nvPr/>
        </p:nvGrpSpPr>
        <p:grpSpPr>
          <a:xfrm>
            <a:off x="615822" y="3516464"/>
            <a:ext cx="6065063" cy="374055"/>
            <a:chOff x="954419" y="3405187"/>
            <a:chExt cx="6065063" cy="374055"/>
          </a:xfrm>
        </p:grpSpPr>
        <p:sp>
          <p:nvSpPr>
            <p:cNvPr id="31" name="CaixaDeTexto 30">
              <a:extLst>
                <a:ext uri="{FF2B5EF4-FFF2-40B4-BE49-F238E27FC236}">
                  <a16:creationId xmlns:a16="http://schemas.microsoft.com/office/drawing/2014/main" id="{F1626D7E-A7C4-AD24-DBF3-C6C13AC5CF99}"/>
                </a:ext>
              </a:extLst>
            </p:cNvPr>
            <p:cNvSpPr txBox="1"/>
            <p:nvPr/>
          </p:nvSpPr>
          <p:spPr>
            <a:xfrm>
              <a:off x="1618811" y="3422937"/>
              <a:ext cx="5400671" cy="338554"/>
            </a:xfrm>
            <a:prstGeom prst="rect">
              <a:avLst/>
            </a:prstGeom>
            <a:noFill/>
          </p:spPr>
          <p:txBody>
            <a:bodyPr wrap="square" lIns="91440" tIns="45720" rIns="91440" bIns="45720" anchor="ctr">
              <a:spAutoFit/>
            </a:bodyPr>
            <a:lstStyle/>
            <a:p>
              <a:pPr rtl="0" fontAlgn="base"/>
              <a:r>
                <a:rPr lang="en-US" sz="1600" dirty="0">
                  <a:solidFill>
                    <a:schemeClr val="bg1"/>
                  </a:solidFill>
                  <a:latin typeface="Work Sans Light"/>
                </a:rPr>
                <a:t>500 </a:t>
              </a:r>
              <a:r>
                <a:rPr lang="en-US" sz="1600" dirty="0" err="1">
                  <a:solidFill>
                    <a:schemeClr val="bg1"/>
                  </a:solidFill>
                  <a:latin typeface="Work Sans Light"/>
                </a:rPr>
                <a:t>membros</a:t>
              </a:r>
              <a:r>
                <a:rPr lang="en-US" sz="1600" dirty="0">
                  <a:solidFill>
                    <a:schemeClr val="bg1"/>
                  </a:solidFill>
                  <a:latin typeface="Work Sans Light"/>
                </a:rPr>
                <a:t> </a:t>
              </a:r>
              <a:r>
                <a:rPr lang="en-US" sz="1600" dirty="0" err="1">
                  <a:solidFill>
                    <a:schemeClr val="bg1"/>
                  </a:solidFill>
                  <a:latin typeface="Work Sans Light"/>
                </a:rPr>
                <a:t>em</a:t>
              </a:r>
              <a:r>
                <a:rPr lang="en-US" sz="1600" dirty="0">
                  <a:solidFill>
                    <a:schemeClr val="bg1"/>
                  </a:solidFill>
                  <a:latin typeface="Work Sans Light"/>
                </a:rPr>
                <a:t> 112 </a:t>
              </a:r>
              <a:r>
                <a:rPr lang="en-US" sz="1600" dirty="0" err="1">
                  <a:solidFill>
                    <a:schemeClr val="bg1"/>
                  </a:solidFill>
                  <a:latin typeface="Work Sans Light"/>
                </a:rPr>
                <a:t>países</a:t>
              </a:r>
              <a:endParaRPr lang="en-US" sz="1600" b="0" i="0" dirty="0">
                <a:solidFill>
                  <a:schemeClr val="bg1"/>
                </a:solidFill>
                <a:effectLst/>
                <a:latin typeface="Work Sans Light"/>
              </a:endParaRPr>
            </a:p>
          </p:txBody>
        </p:sp>
        <p:pic>
          <p:nvPicPr>
            <p:cNvPr id="40" name="Gráfico 39" descr="Tribunal destaque">
              <a:extLst>
                <a:ext uri="{FF2B5EF4-FFF2-40B4-BE49-F238E27FC236}">
                  <a16:creationId xmlns:a16="http://schemas.microsoft.com/office/drawing/2014/main" id="{AC11AD57-220D-15FC-8AEC-0213B9CB13F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54419" y="3405187"/>
              <a:ext cx="374055" cy="374055"/>
            </a:xfrm>
            <a:prstGeom prst="rect">
              <a:avLst/>
            </a:prstGeom>
          </p:spPr>
        </p:pic>
      </p:grpSp>
      <p:grpSp>
        <p:nvGrpSpPr>
          <p:cNvPr id="49" name="Agrupar 48">
            <a:extLst>
              <a:ext uri="{FF2B5EF4-FFF2-40B4-BE49-F238E27FC236}">
                <a16:creationId xmlns:a16="http://schemas.microsoft.com/office/drawing/2014/main" id="{585DD30F-E83A-CCD5-56DA-8142492C4AC5}"/>
              </a:ext>
            </a:extLst>
          </p:cNvPr>
          <p:cNvGrpSpPr/>
          <p:nvPr/>
        </p:nvGrpSpPr>
        <p:grpSpPr>
          <a:xfrm>
            <a:off x="615822" y="2767038"/>
            <a:ext cx="6961931" cy="374055"/>
            <a:chOff x="954419" y="2767038"/>
            <a:chExt cx="6961931" cy="374055"/>
          </a:xfrm>
        </p:grpSpPr>
        <p:sp>
          <p:nvSpPr>
            <p:cNvPr id="30" name="CaixaDeTexto 29">
              <a:extLst>
                <a:ext uri="{FF2B5EF4-FFF2-40B4-BE49-F238E27FC236}">
                  <a16:creationId xmlns:a16="http://schemas.microsoft.com/office/drawing/2014/main" id="{811C064E-79BB-D4E2-0A52-0DA085468FDD}"/>
                </a:ext>
              </a:extLst>
            </p:cNvPr>
            <p:cNvSpPr txBox="1"/>
            <p:nvPr/>
          </p:nvSpPr>
          <p:spPr>
            <a:xfrm>
              <a:off x="1618812" y="2784788"/>
              <a:ext cx="6297538" cy="338554"/>
            </a:xfrm>
            <a:prstGeom prst="rect">
              <a:avLst/>
            </a:prstGeom>
            <a:noFill/>
          </p:spPr>
          <p:txBody>
            <a:bodyPr wrap="square" anchor="ctr">
              <a:spAutoFit/>
            </a:bodyPr>
            <a:lstStyle/>
            <a:p>
              <a:pPr rtl="0" fontAlgn="base"/>
              <a:r>
                <a:rPr lang="en-US" sz="1600" dirty="0">
                  <a:solidFill>
                    <a:schemeClr val="bg1"/>
                  </a:solidFill>
                  <a:latin typeface="Work Sans Light" panose="00000400000000000000" pitchFamily="50" charset="0"/>
                </a:rPr>
                <a:t>r</a:t>
              </a:r>
              <a:r>
                <a:rPr lang="en-US" sz="1600" b="0" i="0" dirty="0">
                  <a:solidFill>
                    <a:schemeClr val="bg1"/>
                  </a:solidFill>
                  <a:effectLst/>
                  <a:latin typeface="Work Sans Light" panose="00000400000000000000" pitchFamily="50" charset="0"/>
                </a:rPr>
                <a:t>ede global </a:t>
              </a:r>
              <a:r>
                <a:rPr lang="en-US" sz="1600" b="0" i="0" dirty="0" err="1">
                  <a:solidFill>
                    <a:schemeClr val="bg1"/>
                  </a:solidFill>
                  <a:effectLst/>
                  <a:latin typeface="Work Sans Light" panose="00000400000000000000" pitchFamily="50" charset="0"/>
                </a:rPr>
                <a:t>sem</a:t>
              </a:r>
              <a:r>
                <a:rPr lang="en-US" sz="1600" b="0" i="0" dirty="0">
                  <a:solidFill>
                    <a:schemeClr val="bg1"/>
                  </a:solidFill>
                  <a:effectLst/>
                  <a:latin typeface="Work Sans Light" panose="00000400000000000000" pitchFamily="50" charset="0"/>
                </a:rPr>
                <a:t> fins </a:t>
              </a:r>
              <a:r>
                <a:rPr lang="en-US" sz="1600" b="0" i="0" dirty="0" err="1">
                  <a:solidFill>
                    <a:schemeClr val="bg1"/>
                  </a:solidFill>
                  <a:effectLst/>
                  <a:latin typeface="Work Sans Light" panose="00000400000000000000" pitchFamily="50" charset="0"/>
                </a:rPr>
                <a:t>lucrativos</a:t>
              </a:r>
              <a:r>
                <a:rPr lang="en-US" sz="1600" b="0" i="0" dirty="0">
                  <a:solidFill>
                    <a:schemeClr val="bg1"/>
                  </a:solidFill>
                  <a:effectLst/>
                  <a:latin typeface="Work Sans Light" panose="00000400000000000000" pitchFamily="50" charset="0"/>
                </a:rPr>
                <a:t> e </a:t>
              </a:r>
              <a:r>
                <a:rPr lang="en-US" sz="1600" b="0" i="0" dirty="0" err="1">
                  <a:solidFill>
                    <a:schemeClr val="bg1"/>
                  </a:solidFill>
                  <a:effectLst/>
                  <a:latin typeface="Work Sans Light" panose="00000400000000000000" pitchFamily="50" charset="0"/>
                </a:rPr>
                <a:t>apartidária</a:t>
              </a:r>
              <a:endParaRPr lang="en-US" sz="1600" b="0" i="0" dirty="0">
                <a:solidFill>
                  <a:schemeClr val="bg1"/>
                </a:solidFill>
                <a:effectLst/>
                <a:latin typeface="Work Sans Light" panose="00000400000000000000" pitchFamily="50" charset="0"/>
              </a:endParaRPr>
            </a:p>
          </p:txBody>
        </p:sp>
        <p:pic>
          <p:nvPicPr>
            <p:cNvPr id="42" name="Gráfico 41" descr="Globo destaque">
              <a:extLst>
                <a:ext uri="{FF2B5EF4-FFF2-40B4-BE49-F238E27FC236}">
                  <a16:creationId xmlns:a16="http://schemas.microsoft.com/office/drawing/2014/main" id="{A4C4360A-5970-31D7-34A3-0D6DA70FECC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54419" y="2767038"/>
              <a:ext cx="374055" cy="374055"/>
            </a:xfrm>
            <a:prstGeom prst="rect">
              <a:avLst/>
            </a:prstGeom>
          </p:spPr>
        </p:pic>
      </p:grpSp>
      <p:sp>
        <p:nvSpPr>
          <p:cNvPr id="44" name="Retângulo 43">
            <a:extLst>
              <a:ext uri="{FF2B5EF4-FFF2-40B4-BE49-F238E27FC236}">
                <a16:creationId xmlns:a16="http://schemas.microsoft.com/office/drawing/2014/main" id="{212B8BA0-7F9E-2665-857E-5F60FFAEC6EE}"/>
              </a:ext>
            </a:extLst>
          </p:cNvPr>
          <p:cNvSpPr/>
          <p:nvPr/>
        </p:nvSpPr>
        <p:spPr>
          <a:xfrm>
            <a:off x="8461094" y="0"/>
            <a:ext cx="3757409" cy="6857999"/>
          </a:xfrm>
          <a:prstGeom prst="rect">
            <a:avLst/>
          </a:prstGeom>
          <a:solidFill>
            <a:srgbClr val="BD162C">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1400"/>
          </a:p>
        </p:txBody>
      </p:sp>
      <p:sp>
        <p:nvSpPr>
          <p:cNvPr id="29" name="CaixaDeTexto 28">
            <a:extLst>
              <a:ext uri="{FF2B5EF4-FFF2-40B4-BE49-F238E27FC236}">
                <a16:creationId xmlns:a16="http://schemas.microsoft.com/office/drawing/2014/main" id="{4175301B-8C24-DF52-9793-67D0A637B08D}"/>
              </a:ext>
            </a:extLst>
          </p:cNvPr>
          <p:cNvSpPr txBox="1"/>
          <p:nvPr/>
        </p:nvSpPr>
        <p:spPr>
          <a:xfrm>
            <a:off x="8933812" y="1783197"/>
            <a:ext cx="2811971" cy="3291607"/>
          </a:xfrm>
          <a:prstGeom prst="rect">
            <a:avLst/>
          </a:prstGeom>
          <a:noFill/>
        </p:spPr>
        <p:txBody>
          <a:bodyPr wrap="square" lIns="91440" tIns="45720" rIns="91440" bIns="45720" anchor="ctr">
            <a:spAutoFit/>
          </a:bodyPr>
          <a:lstStyle/>
          <a:p>
            <a:pPr fontAlgn="base">
              <a:lnSpc>
                <a:spcPts val="2800"/>
              </a:lnSpc>
            </a:pPr>
            <a:r>
              <a:rPr lang="pt-PT" b="0" i="0" dirty="0">
                <a:solidFill>
                  <a:schemeClr val="bg1"/>
                </a:solidFill>
                <a:effectLst/>
                <a:latin typeface="Work Sans Light"/>
              </a:rPr>
              <a:t>A rede cresceu e tornou-se um </a:t>
            </a:r>
            <a:r>
              <a:rPr lang="pt-PT" b="1" i="0" dirty="0">
                <a:solidFill>
                  <a:schemeClr val="bg1"/>
                </a:solidFill>
                <a:effectLst/>
                <a:latin typeface="Work Sans Light"/>
              </a:rPr>
              <a:t>grupo colaborativo</a:t>
            </a:r>
            <a:r>
              <a:rPr lang="pt-PT" b="0" i="0" dirty="0">
                <a:solidFill>
                  <a:schemeClr val="bg1"/>
                </a:solidFill>
                <a:effectLst/>
                <a:latin typeface="Work Sans Light"/>
              </a:rPr>
              <a:t> de </a:t>
            </a:r>
            <a:r>
              <a:rPr lang="pt-PT" b="1" i="0" dirty="0">
                <a:solidFill>
                  <a:schemeClr val="bg1"/>
                </a:solidFill>
                <a:effectLst/>
                <a:latin typeface="Work Sans Light"/>
              </a:rPr>
              <a:t>decisores políticos </a:t>
            </a:r>
            <a:r>
              <a:rPr lang="pt-PT" b="0" i="0" dirty="0">
                <a:solidFill>
                  <a:schemeClr val="bg1"/>
                </a:solidFill>
                <a:effectLst/>
                <a:latin typeface="Work Sans Light"/>
              </a:rPr>
              <a:t>e parceiros unidos pela vontade de </a:t>
            </a:r>
            <a:r>
              <a:rPr lang="pt-PT" b="1" i="0" dirty="0">
                <a:solidFill>
                  <a:schemeClr val="bg1"/>
                </a:solidFill>
                <a:effectLst/>
                <a:latin typeface="Work Sans Light"/>
              </a:rPr>
              <a:t>melhorar os sistemas de saúde e o bem-estar</a:t>
            </a:r>
            <a:r>
              <a:rPr lang="pt-PT" b="0" i="0" dirty="0">
                <a:solidFill>
                  <a:schemeClr val="bg1"/>
                </a:solidFill>
                <a:effectLst/>
                <a:latin typeface="Work Sans Light"/>
              </a:rPr>
              <a:t> dos seus cidadãos a nível global.</a:t>
            </a:r>
            <a:endParaRPr lang="en-US" dirty="0">
              <a:solidFill>
                <a:schemeClr val="bg1"/>
              </a:solidFill>
              <a:latin typeface="Work Sans SemiBold"/>
            </a:endParaRPr>
          </a:p>
        </p:txBody>
      </p:sp>
      <p:sp>
        <p:nvSpPr>
          <p:cNvPr id="23" name="Retângulo 22">
            <a:extLst>
              <a:ext uri="{FF2B5EF4-FFF2-40B4-BE49-F238E27FC236}">
                <a16:creationId xmlns:a16="http://schemas.microsoft.com/office/drawing/2014/main" id="{31397680-52A4-E7F6-3282-D4185278360F}"/>
              </a:ext>
            </a:extLst>
          </p:cNvPr>
          <p:cNvSpPr/>
          <p:nvPr/>
        </p:nvSpPr>
        <p:spPr>
          <a:xfrm>
            <a:off x="3058004" y="643524"/>
            <a:ext cx="2540156" cy="748870"/>
          </a:xfrm>
          <a:prstGeom prst="rect">
            <a:avLst/>
          </a:prstGeom>
          <a:solidFill>
            <a:srgbClr val="BD16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4" name="CaixaDeTexto 23">
            <a:extLst>
              <a:ext uri="{FF2B5EF4-FFF2-40B4-BE49-F238E27FC236}">
                <a16:creationId xmlns:a16="http://schemas.microsoft.com/office/drawing/2014/main" id="{8197BAFC-C1F3-7E8F-CAE7-FB1FE7C1C4E5}"/>
              </a:ext>
            </a:extLst>
          </p:cNvPr>
          <p:cNvSpPr txBox="1"/>
          <p:nvPr/>
        </p:nvSpPr>
        <p:spPr>
          <a:xfrm>
            <a:off x="615822" y="533136"/>
            <a:ext cx="5664476" cy="925894"/>
          </a:xfrm>
          <a:prstGeom prst="rect">
            <a:avLst/>
          </a:prstGeom>
          <a:noFill/>
        </p:spPr>
        <p:txBody>
          <a:bodyPr wrap="square">
            <a:spAutoFit/>
          </a:bodyPr>
          <a:lstStyle/>
          <a:p>
            <a:pPr>
              <a:lnSpc>
                <a:spcPts val="6500"/>
              </a:lnSpc>
            </a:pPr>
            <a:r>
              <a:rPr lang="en-GB" sz="6000" dirty="0" err="1">
                <a:solidFill>
                  <a:schemeClr val="bg1"/>
                </a:solidFill>
                <a:latin typeface="Work Sans Light" panose="00000400000000000000" pitchFamily="50" charset="0"/>
              </a:rPr>
              <a:t>quem</a:t>
            </a:r>
            <a:r>
              <a:rPr lang="en-GB" sz="6000" dirty="0">
                <a:solidFill>
                  <a:schemeClr val="bg1"/>
                </a:solidFill>
                <a:latin typeface="Work Sans Light" panose="00000400000000000000" pitchFamily="50" charset="0"/>
              </a:rPr>
              <a:t> </a:t>
            </a:r>
            <a:r>
              <a:rPr lang="en-GB" sz="6000" dirty="0" err="1">
                <a:solidFill>
                  <a:schemeClr val="bg1"/>
                </a:solidFill>
                <a:latin typeface="Work Sans Light" panose="00000400000000000000" pitchFamily="50" charset="0"/>
              </a:rPr>
              <a:t>somos</a:t>
            </a:r>
            <a:endParaRPr lang="en-GB" sz="6000" i="0" dirty="0">
              <a:solidFill>
                <a:schemeClr val="bg1"/>
              </a:solidFill>
              <a:effectLst/>
              <a:latin typeface="Work Sans Light" panose="00000400000000000000" pitchFamily="50" charset="0"/>
            </a:endParaRPr>
          </a:p>
        </p:txBody>
      </p:sp>
    </p:spTree>
    <p:extLst>
      <p:ext uri="{BB962C8B-B14F-4D97-AF65-F5344CB8AC3E}">
        <p14:creationId xmlns:p14="http://schemas.microsoft.com/office/powerpoint/2010/main" val="20638830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Imagem 36" descr="Uma imagem com ferramenta&#10;&#10;Descrição gerada automaticamente">
            <a:extLst>
              <a:ext uri="{FF2B5EF4-FFF2-40B4-BE49-F238E27FC236}">
                <a16:creationId xmlns:a16="http://schemas.microsoft.com/office/drawing/2014/main" id="{A50FCE5B-C9BF-49DD-6139-9B2A90146AC1}"/>
              </a:ext>
            </a:extLst>
          </p:cNvPr>
          <p:cNvPicPr>
            <a:picLocks noChangeAspect="1"/>
          </p:cNvPicPr>
          <p:nvPr/>
        </p:nvPicPr>
        <p:blipFill rotWithShape="1">
          <a:blip r:embed="rId3">
            <a:grayscl/>
            <a:extLst>
              <a:ext uri="{28A0092B-C50C-407E-A947-70E740481C1C}">
                <a14:useLocalDpi xmlns:a14="http://schemas.microsoft.com/office/drawing/2010/main" val="0"/>
              </a:ext>
            </a:extLst>
          </a:blip>
          <a:srcRect l="-32" t="17012" r="10704" b="7695"/>
          <a:stretch/>
        </p:blipFill>
        <p:spPr>
          <a:xfrm>
            <a:off x="-12699" y="0"/>
            <a:ext cx="12204700" cy="6858000"/>
          </a:xfrm>
          <a:prstGeom prst="rect">
            <a:avLst/>
          </a:prstGeom>
        </p:spPr>
      </p:pic>
      <p:sp>
        <p:nvSpPr>
          <p:cNvPr id="62" name="Retângulo 61">
            <a:extLst>
              <a:ext uri="{FF2B5EF4-FFF2-40B4-BE49-F238E27FC236}">
                <a16:creationId xmlns:a16="http://schemas.microsoft.com/office/drawing/2014/main" id="{5627918B-4F06-1C2B-FFC3-3BD3BC6D8EDA}"/>
              </a:ext>
            </a:extLst>
          </p:cNvPr>
          <p:cNvSpPr>
            <a:spLocks/>
          </p:cNvSpPr>
          <p:nvPr/>
        </p:nvSpPr>
        <p:spPr>
          <a:xfrm>
            <a:off x="-12699" y="0"/>
            <a:ext cx="8472689" cy="6858000"/>
          </a:xfrm>
          <a:prstGeom prst="rect">
            <a:avLst/>
          </a:prstGeom>
          <a:solidFill>
            <a:srgbClr val="BD162C">
              <a:alpha val="8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1200"/>
          </a:p>
        </p:txBody>
      </p:sp>
      <p:sp>
        <p:nvSpPr>
          <p:cNvPr id="42" name="Retângulo 41">
            <a:extLst>
              <a:ext uri="{FF2B5EF4-FFF2-40B4-BE49-F238E27FC236}">
                <a16:creationId xmlns:a16="http://schemas.microsoft.com/office/drawing/2014/main" id="{28C67E86-E33B-BBEC-6A09-04F95D13CC18}"/>
              </a:ext>
            </a:extLst>
          </p:cNvPr>
          <p:cNvSpPr>
            <a:spLocks/>
          </p:cNvSpPr>
          <p:nvPr/>
        </p:nvSpPr>
        <p:spPr>
          <a:xfrm>
            <a:off x="12700" y="-14491"/>
            <a:ext cx="8447290" cy="6858000"/>
          </a:xfrm>
          <a:prstGeom prst="rect">
            <a:avLst/>
          </a:prstGeom>
          <a:solidFill>
            <a:schemeClr val="accent1">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0" name="CaixaDeTexto 9">
            <a:extLst>
              <a:ext uri="{FF2B5EF4-FFF2-40B4-BE49-F238E27FC236}">
                <a16:creationId xmlns:a16="http://schemas.microsoft.com/office/drawing/2014/main" id="{5CBB9F63-AABC-73EA-C4D6-4B6FE42C4F57}"/>
              </a:ext>
            </a:extLst>
          </p:cNvPr>
          <p:cNvSpPr txBox="1"/>
          <p:nvPr/>
        </p:nvSpPr>
        <p:spPr>
          <a:xfrm>
            <a:off x="4567329" y="3352949"/>
            <a:ext cx="2133825" cy="765338"/>
          </a:xfrm>
          <a:prstGeom prst="rect">
            <a:avLst/>
          </a:prstGeom>
          <a:noFill/>
        </p:spPr>
        <p:txBody>
          <a:bodyPr wrap="square" anchor="ctr">
            <a:spAutoFit/>
          </a:bodyPr>
          <a:lstStyle>
            <a:defPPr>
              <a:defRPr lang="pt-PT"/>
            </a:defPPr>
            <a:lvl1pPr algn="ctr" fontAlgn="base">
              <a:defRPr sz="1200" b="0" i="0">
                <a:solidFill>
                  <a:srgbClr val="000000"/>
                </a:solidFill>
                <a:effectLst/>
                <a:latin typeface="Work Sans regular" pitchFamily="2" charset="0"/>
              </a:defRPr>
            </a:lvl1pPr>
          </a:lstStyle>
          <a:p>
            <a:pPr>
              <a:lnSpc>
                <a:spcPts val="1800"/>
              </a:lnSpc>
            </a:pPr>
            <a:r>
              <a:rPr lang="en-US" b="1" dirty="0" err="1">
                <a:solidFill>
                  <a:schemeClr val="bg1"/>
                </a:solidFill>
                <a:highlight>
                  <a:srgbClr val="000000"/>
                </a:highlight>
                <a:latin typeface="Work Sans" panose="00000500000000000000" pitchFamily="50" charset="0"/>
              </a:rPr>
              <a:t>proporcionar</a:t>
            </a:r>
            <a:r>
              <a:rPr lang="en-US" b="1" dirty="0">
                <a:solidFill>
                  <a:schemeClr val="bg1"/>
                </a:solidFill>
                <a:highlight>
                  <a:srgbClr val="000000"/>
                </a:highlight>
                <a:latin typeface="Work Sans" panose="00000500000000000000" pitchFamily="50" charset="0"/>
              </a:rPr>
              <a:t> ferramentas de advocacy </a:t>
            </a:r>
            <a:r>
              <a:rPr lang="en-US" b="1" dirty="0" err="1">
                <a:solidFill>
                  <a:schemeClr val="bg1"/>
                </a:solidFill>
                <a:highlight>
                  <a:srgbClr val="000000"/>
                </a:highlight>
                <a:latin typeface="Work Sans" panose="00000500000000000000" pitchFamily="50" charset="0"/>
              </a:rPr>
              <a:t>adequadas</a:t>
            </a:r>
            <a:endParaRPr lang="en-US" b="1" dirty="0">
              <a:solidFill>
                <a:schemeClr val="tx1"/>
              </a:solidFill>
              <a:highlight>
                <a:srgbClr val="000000"/>
              </a:highlight>
              <a:latin typeface="Work Sans" panose="00000500000000000000" pitchFamily="50" charset="0"/>
            </a:endParaRPr>
          </a:p>
        </p:txBody>
      </p:sp>
      <p:sp>
        <p:nvSpPr>
          <p:cNvPr id="11" name="CaixaDeTexto 10">
            <a:extLst>
              <a:ext uri="{FF2B5EF4-FFF2-40B4-BE49-F238E27FC236}">
                <a16:creationId xmlns:a16="http://schemas.microsoft.com/office/drawing/2014/main" id="{2C42F594-FD46-B83E-148E-D5A1AB5EA78E}"/>
              </a:ext>
            </a:extLst>
          </p:cNvPr>
          <p:cNvSpPr txBox="1"/>
          <p:nvPr/>
        </p:nvSpPr>
        <p:spPr>
          <a:xfrm>
            <a:off x="2334013" y="4245446"/>
            <a:ext cx="1602497" cy="523220"/>
          </a:xfrm>
          <a:prstGeom prst="rect">
            <a:avLst/>
          </a:prstGeom>
          <a:noFill/>
        </p:spPr>
        <p:txBody>
          <a:bodyPr wrap="square" anchor="ctr">
            <a:spAutoFit/>
          </a:bodyPr>
          <a:lstStyle/>
          <a:p>
            <a:pPr algn="ctr" rtl="0" fontAlgn="base"/>
            <a:r>
              <a:rPr lang="en-US" sz="1400" dirty="0" err="1">
                <a:solidFill>
                  <a:schemeClr val="bg1"/>
                </a:solidFill>
                <a:latin typeface="Work Sans Light" pitchFamily="50" charset="0"/>
              </a:rPr>
              <a:t>c</a:t>
            </a:r>
            <a:r>
              <a:rPr lang="en-US" sz="1400" b="0" i="0" dirty="0" err="1">
                <a:solidFill>
                  <a:schemeClr val="bg1"/>
                </a:solidFill>
                <a:effectLst/>
                <a:latin typeface="Work Sans Light" pitchFamily="50" charset="0"/>
              </a:rPr>
              <a:t>omunidades</a:t>
            </a:r>
            <a:r>
              <a:rPr lang="en-US" sz="1400" b="0" i="0" dirty="0">
                <a:solidFill>
                  <a:schemeClr val="bg1"/>
                </a:solidFill>
                <a:effectLst/>
                <a:latin typeface="Work Sans Light" pitchFamily="50" charset="0"/>
              </a:rPr>
              <a:t> </a:t>
            </a:r>
            <a:r>
              <a:rPr lang="en-US" sz="1400" b="0" i="0" dirty="0" err="1">
                <a:solidFill>
                  <a:schemeClr val="bg1"/>
                </a:solidFill>
                <a:effectLst/>
                <a:latin typeface="Work Sans Light" pitchFamily="50" charset="0"/>
              </a:rPr>
              <a:t>afetadas</a:t>
            </a:r>
            <a:endParaRPr lang="en-US" sz="1400" dirty="0">
              <a:solidFill>
                <a:schemeClr val="bg1"/>
              </a:solidFill>
              <a:latin typeface="Work Sans Light" pitchFamily="50" charset="0"/>
            </a:endParaRPr>
          </a:p>
        </p:txBody>
      </p:sp>
      <p:sp>
        <p:nvSpPr>
          <p:cNvPr id="12" name="CaixaDeTexto 11">
            <a:extLst>
              <a:ext uri="{FF2B5EF4-FFF2-40B4-BE49-F238E27FC236}">
                <a16:creationId xmlns:a16="http://schemas.microsoft.com/office/drawing/2014/main" id="{C8E75107-6D41-C4EF-B380-A54FF4F2A79F}"/>
              </a:ext>
            </a:extLst>
          </p:cNvPr>
          <p:cNvSpPr txBox="1"/>
          <p:nvPr/>
        </p:nvSpPr>
        <p:spPr>
          <a:xfrm>
            <a:off x="488482" y="5556544"/>
            <a:ext cx="1602497" cy="523220"/>
          </a:xfrm>
          <a:prstGeom prst="rect">
            <a:avLst/>
          </a:prstGeom>
          <a:noFill/>
        </p:spPr>
        <p:txBody>
          <a:bodyPr wrap="square" anchor="ctr">
            <a:spAutoFit/>
          </a:bodyPr>
          <a:lstStyle/>
          <a:p>
            <a:pPr algn="ctr" rtl="0" fontAlgn="base"/>
            <a:r>
              <a:rPr lang="en-US" sz="1400" dirty="0" err="1">
                <a:solidFill>
                  <a:schemeClr val="bg1"/>
                </a:solidFill>
                <a:latin typeface="Work Sans Light" pitchFamily="50" charset="0"/>
              </a:rPr>
              <a:t>sociedade</a:t>
            </a:r>
            <a:endParaRPr lang="en-US" sz="1400" dirty="0">
              <a:solidFill>
                <a:schemeClr val="bg1"/>
              </a:solidFill>
              <a:latin typeface="Work Sans Light" pitchFamily="50" charset="0"/>
            </a:endParaRPr>
          </a:p>
          <a:p>
            <a:pPr algn="ctr" rtl="0" fontAlgn="base"/>
            <a:r>
              <a:rPr lang="en-US" sz="1400" dirty="0">
                <a:solidFill>
                  <a:schemeClr val="bg1"/>
                </a:solidFill>
                <a:latin typeface="Work Sans Light" pitchFamily="50" charset="0"/>
              </a:rPr>
              <a:t>civil</a:t>
            </a:r>
            <a:endParaRPr lang="en-US" sz="1400" b="0" i="0" dirty="0">
              <a:solidFill>
                <a:schemeClr val="bg1"/>
              </a:solidFill>
              <a:effectLst/>
              <a:latin typeface="Work Sans Light" pitchFamily="50" charset="0"/>
            </a:endParaRPr>
          </a:p>
        </p:txBody>
      </p:sp>
      <p:sp>
        <p:nvSpPr>
          <p:cNvPr id="13" name="CaixaDeTexto 12">
            <a:extLst>
              <a:ext uri="{FF2B5EF4-FFF2-40B4-BE49-F238E27FC236}">
                <a16:creationId xmlns:a16="http://schemas.microsoft.com/office/drawing/2014/main" id="{BA1F3905-4B13-D993-C31A-954092ED894A}"/>
              </a:ext>
            </a:extLst>
          </p:cNvPr>
          <p:cNvSpPr txBox="1"/>
          <p:nvPr/>
        </p:nvSpPr>
        <p:spPr>
          <a:xfrm>
            <a:off x="2543722" y="5257193"/>
            <a:ext cx="1602497" cy="307777"/>
          </a:xfrm>
          <a:prstGeom prst="rect">
            <a:avLst/>
          </a:prstGeom>
          <a:noFill/>
        </p:spPr>
        <p:txBody>
          <a:bodyPr wrap="square" anchor="ctr">
            <a:spAutoFit/>
          </a:bodyPr>
          <a:lstStyle/>
          <a:p>
            <a:pPr algn="ctr" rtl="0" fontAlgn="base"/>
            <a:r>
              <a:rPr lang="en-US" sz="1400" b="0" i="0" dirty="0">
                <a:solidFill>
                  <a:schemeClr val="bg1"/>
                </a:solidFill>
                <a:effectLst/>
                <a:latin typeface="Work Sans Light" pitchFamily="50" charset="0"/>
              </a:rPr>
              <a:t>academia</a:t>
            </a:r>
          </a:p>
        </p:txBody>
      </p:sp>
      <p:sp>
        <p:nvSpPr>
          <p:cNvPr id="14" name="CaixaDeTexto 13">
            <a:extLst>
              <a:ext uri="{FF2B5EF4-FFF2-40B4-BE49-F238E27FC236}">
                <a16:creationId xmlns:a16="http://schemas.microsoft.com/office/drawing/2014/main" id="{F063BDBD-58F6-12E7-7167-82A92DDE778C}"/>
              </a:ext>
            </a:extLst>
          </p:cNvPr>
          <p:cNvSpPr txBox="1"/>
          <p:nvPr/>
        </p:nvSpPr>
        <p:spPr>
          <a:xfrm>
            <a:off x="2093226" y="5861538"/>
            <a:ext cx="1602497" cy="307777"/>
          </a:xfrm>
          <a:prstGeom prst="rect">
            <a:avLst/>
          </a:prstGeom>
          <a:noFill/>
        </p:spPr>
        <p:txBody>
          <a:bodyPr wrap="square" anchor="ctr">
            <a:spAutoFit/>
          </a:bodyPr>
          <a:lstStyle/>
          <a:p>
            <a:pPr algn="ctr" rtl="0" fontAlgn="base"/>
            <a:r>
              <a:rPr lang="en-US" sz="1400" b="0" i="0" dirty="0" err="1">
                <a:solidFill>
                  <a:schemeClr val="bg1"/>
                </a:solidFill>
                <a:effectLst/>
                <a:latin typeface="Work Sans Light" pitchFamily="50" charset="0"/>
              </a:rPr>
              <a:t>governos</a:t>
            </a:r>
            <a:endParaRPr lang="en-US" sz="1400" b="0" i="0" dirty="0">
              <a:solidFill>
                <a:schemeClr val="bg1"/>
              </a:solidFill>
              <a:effectLst/>
              <a:latin typeface="Work Sans Light" pitchFamily="50" charset="0"/>
            </a:endParaRPr>
          </a:p>
        </p:txBody>
      </p:sp>
      <p:sp>
        <p:nvSpPr>
          <p:cNvPr id="15" name="CaixaDeTexto 14">
            <a:extLst>
              <a:ext uri="{FF2B5EF4-FFF2-40B4-BE49-F238E27FC236}">
                <a16:creationId xmlns:a16="http://schemas.microsoft.com/office/drawing/2014/main" id="{2F225B01-2A2E-2355-3652-4F153E564E7A}"/>
              </a:ext>
            </a:extLst>
          </p:cNvPr>
          <p:cNvSpPr txBox="1"/>
          <p:nvPr/>
        </p:nvSpPr>
        <p:spPr>
          <a:xfrm>
            <a:off x="5219189" y="4546047"/>
            <a:ext cx="2428026" cy="307777"/>
          </a:xfrm>
          <a:prstGeom prst="rect">
            <a:avLst/>
          </a:prstGeom>
          <a:noFill/>
        </p:spPr>
        <p:txBody>
          <a:bodyPr wrap="square" anchor="ctr">
            <a:spAutoFit/>
          </a:bodyPr>
          <a:lstStyle>
            <a:defPPr>
              <a:defRPr lang="pt-PT"/>
            </a:defPPr>
            <a:lvl1pPr algn="ctr" fontAlgn="base">
              <a:defRPr sz="1200" b="0" i="0">
                <a:solidFill>
                  <a:srgbClr val="000000"/>
                </a:solidFill>
                <a:effectLst/>
                <a:latin typeface="Work Sans regular" pitchFamily="2" charset="0"/>
              </a:defRPr>
            </a:lvl1pPr>
          </a:lstStyle>
          <a:p>
            <a:pPr algn="l"/>
            <a:r>
              <a:rPr lang="en-US" sz="1400" dirty="0">
                <a:solidFill>
                  <a:schemeClr val="bg1"/>
                </a:solidFill>
                <a:latin typeface="Work Sans Light" panose="00000400000000000000" pitchFamily="50" charset="0"/>
              </a:rPr>
              <a:t>no </a:t>
            </a:r>
            <a:r>
              <a:rPr lang="en-US" sz="1400" dirty="0" err="1">
                <a:solidFill>
                  <a:schemeClr val="bg1"/>
                </a:solidFill>
                <a:latin typeface="Work Sans Light" panose="00000400000000000000" pitchFamily="50" charset="0"/>
              </a:rPr>
              <a:t>momento</a:t>
            </a:r>
            <a:r>
              <a:rPr lang="en-US" sz="1400" dirty="0">
                <a:solidFill>
                  <a:schemeClr val="bg1"/>
                </a:solidFill>
                <a:latin typeface="Work Sans Light" panose="00000400000000000000" pitchFamily="50" charset="0"/>
              </a:rPr>
              <a:t> </a:t>
            </a:r>
            <a:r>
              <a:rPr lang="en-US" sz="1400" dirty="0" err="1">
                <a:solidFill>
                  <a:schemeClr val="bg1"/>
                </a:solidFill>
                <a:latin typeface="Work Sans Light" panose="00000400000000000000" pitchFamily="50" charset="0"/>
              </a:rPr>
              <a:t>certo</a:t>
            </a:r>
            <a:endParaRPr lang="en-US" sz="1400" dirty="0">
              <a:solidFill>
                <a:schemeClr val="bg1"/>
              </a:solidFill>
              <a:latin typeface="Work Sans" panose="00000500000000000000" pitchFamily="50" charset="0"/>
            </a:endParaRPr>
          </a:p>
        </p:txBody>
      </p:sp>
      <p:sp>
        <p:nvSpPr>
          <p:cNvPr id="16" name="CaixaDeTexto 15">
            <a:extLst>
              <a:ext uri="{FF2B5EF4-FFF2-40B4-BE49-F238E27FC236}">
                <a16:creationId xmlns:a16="http://schemas.microsoft.com/office/drawing/2014/main" id="{0B061A74-0C14-34B3-6E8C-AD99E3A5919D}"/>
              </a:ext>
            </a:extLst>
          </p:cNvPr>
          <p:cNvSpPr txBox="1"/>
          <p:nvPr/>
        </p:nvSpPr>
        <p:spPr>
          <a:xfrm>
            <a:off x="5219189" y="5533953"/>
            <a:ext cx="2428026" cy="523220"/>
          </a:xfrm>
          <a:prstGeom prst="rect">
            <a:avLst/>
          </a:prstGeom>
          <a:noFill/>
        </p:spPr>
        <p:txBody>
          <a:bodyPr wrap="square" anchor="ctr">
            <a:spAutoFit/>
          </a:bodyPr>
          <a:lstStyle>
            <a:defPPr>
              <a:defRPr lang="pt-PT"/>
            </a:defPPr>
            <a:lvl1pPr algn="ctr" fontAlgn="base">
              <a:defRPr sz="1200" b="0" i="0">
                <a:solidFill>
                  <a:srgbClr val="000000"/>
                </a:solidFill>
                <a:effectLst/>
                <a:latin typeface="Work Sans regular" pitchFamily="2" charset="0"/>
              </a:defRPr>
            </a:lvl1pPr>
          </a:lstStyle>
          <a:p>
            <a:pPr algn="l"/>
            <a:r>
              <a:rPr lang="en-US" sz="1400" dirty="0" err="1">
                <a:solidFill>
                  <a:schemeClr val="bg1"/>
                </a:solidFill>
                <a:latin typeface="Work Sans Light" panose="00000400000000000000" pitchFamily="50" charset="0"/>
              </a:rPr>
              <a:t>agir</a:t>
            </a:r>
            <a:r>
              <a:rPr lang="en-US" sz="1400" dirty="0">
                <a:solidFill>
                  <a:schemeClr val="bg1"/>
                </a:solidFill>
                <a:latin typeface="Work Sans Light" panose="00000400000000000000" pitchFamily="50" charset="0"/>
              </a:rPr>
              <a:t> </a:t>
            </a:r>
            <a:r>
              <a:rPr lang="en-US" sz="1400" dirty="0" err="1">
                <a:solidFill>
                  <a:schemeClr val="bg1"/>
                </a:solidFill>
                <a:latin typeface="Work Sans Light" panose="00000400000000000000" pitchFamily="50" charset="0"/>
              </a:rPr>
              <a:t>em</a:t>
            </a:r>
            <a:r>
              <a:rPr lang="en-US" sz="1400" dirty="0">
                <a:solidFill>
                  <a:schemeClr val="bg1"/>
                </a:solidFill>
                <a:latin typeface="Work Sans Light" panose="00000400000000000000" pitchFamily="50" charset="0"/>
              </a:rPr>
              <a:t> </a:t>
            </a:r>
            <a:r>
              <a:rPr lang="en-US" sz="1400" dirty="0" err="1">
                <a:solidFill>
                  <a:schemeClr val="bg1"/>
                </a:solidFill>
                <a:latin typeface="Work Sans Light" panose="00000400000000000000" pitchFamily="50" charset="0"/>
              </a:rPr>
              <a:t>conformidade</a:t>
            </a:r>
            <a:r>
              <a:rPr lang="en-US" sz="1400" dirty="0">
                <a:solidFill>
                  <a:schemeClr val="bg1"/>
                </a:solidFill>
                <a:latin typeface="Work Sans Light" panose="00000400000000000000" pitchFamily="50" charset="0"/>
              </a:rPr>
              <a:t> </a:t>
            </a:r>
            <a:r>
              <a:rPr lang="en-US" sz="1400" dirty="0" err="1">
                <a:solidFill>
                  <a:schemeClr val="bg1"/>
                </a:solidFill>
                <a:latin typeface="Work Sans Light" panose="00000400000000000000" pitchFamily="50" charset="0"/>
              </a:rPr>
              <a:t>nos</a:t>
            </a:r>
            <a:r>
              <a:rPr lang="en-US" sz="1400" dirty="0">
                <a:solidFill>
                  <a:schemeClr val="bg1"/>
                </a:solidFill>
                <a:latin typeface="Work Sans Light" panose="00000400000000000000" pitchFamily="50" charset="0"/>
              </a:rPr>
              <a:t> </a:t>
            </a:r>
            <a:r>
              <a:rPr lang="en-US" sz="1400" dirty="0" err="1">
                <a:solidFill>
                  <a:schemeClr val="bg1"/>
                </a:solidFill>
                <a:latin typeface="Work Sans Light" panose="00000400000000000000" pitchFamily="50" charset="0"/>
              </a:rPr>
              <a:t>parlamentos</a:t>
            </a:r>
            <a:endParaRPr lang="en-US" sz="1400" dirty="0">
              <a:solidFill>
                <a:schemeClr val="bg1"/>
              </a:solidFill>
              <a:latin typeface="Work Sans Light" panose="00000400000000000000" pitchFamily="50" charset="0"/>
            </a:endParaRPr>
          </a:p>
        </p:txBody>
      </p:sp>
      <p:sp>
        <p:nvSpPr>
          <p:cNvPr id="17" name="CaixaDeTexto 16">
            <a:extLst>
              <a:ext uri="{FF2B5EF4-FFF2-40B4-BE49-F238E27FC236}">
                <a16:creationId xmlns:a16="http://schemas.microsoft.com/office/drawing/2014/main" id="{716545BD-7D52-B4CD-894E-58F6D39F45FB}"/>
              </a:ext>
            </a:extLst>
          </p:cNvPr>
          <p:cNvSpPr txBox="1"/>
          <p:nvPr/>
        </p:nvSpPr>
        <p:spPr>
          <a:xfrm>
            <a:off x="1184763" y="2663269"/>
            <a:ext cx="5968705" cy="584775"/>
          </a:xfrm>
          <a:prstGeom prst="rect">
            <a:avLst/>
          </a:prstGeom>
          <a:noFill/>
        </p:spPr>
        <p:txBody>
          <a:bodyPr wrap="square" anchor="ctr">
            <a:spAutoFit/>
          </a:bodyPr>
          <a:lstStyle>
            <a:defPPr>
              <a:defRPr lang="pt-PT"/>
            </a:defPPr>
            <a:lvl1pPr algn="ctr" fontAlgn="base">
              <a:defRPr sz="1200" b="0" i="0">
                <a:solidFill>
                  <a:srgbClr val="000000"/>
                </a:solidFill>
                <a:effectLst/>
                <a:latin typeface="Work Sans regular" pitchFamily="2" charset="0"/>
              </a:defRPr>
            </a:lvl1pPr>
          </a:lstStyle>
          <a:p>
            <a:r>
              <a:rPr lang="pt-PT" sz="1600" dirty="0">
                <a:solidFill>
                  <a:schemeClr val="bg1"/>
                </a:solidFill>
                <a:latin typeface="Work Sans" panose="00000500000000000000" pitchFamily="50" charset="0"/>
              </a:rPr>
              <a:t>A UNITE centra a sua atividade em fornecer aos seus membros </a:t>
            </a:r>
            <a:r>
              <a:rPr lang="pt-PT" sz="1600" b="1" dirty="0">
                <a:solidFill>
                  <a:schemeClr val="bg1"/>
                </a:solidFill>
                <a:latin typeface="Work Sans" panose="00000500000000000000" pitchFamily="50" charset="0"/>
              </a:rPr>
              <a:t>apoio técnico </a:t>
            </a:r>
            <a:r>
              <a:rPr lang="pt-PT" sz="1600" dirty="0">
                <a:solidFill>
                  <a:schemeClr val="bg1"/>
                </a:solidFill>
                <a:latin typeface="Work Sans" panose="00000500000000000000" pitchFamily="50" charset="0"/>
              </a:rPr>
              <a:t>e parlamentar.</a:t>
            </a:r>
            <a:endParaRPr lang="en-US" sz="1600" dirty="0">
              <a:solidFill>
                <a:schemeClr val="bg1"/>
              </a:solidFill>
              <a:latin typeface="Work Sans" panose="00000500000000000000" pitchFamily="50" charset="0"/>
            </a:endParaRPr>
          </a:p>
        </p:txBody>
      </p:sp>
      <p:pic>
        <p:nvPicPr>
          <p:cNvPr id="51" name="Gráfico 50" descr="Tribunal destaque">
            <a:extLst>
              <a:ext uri="{FF2B5EF4-FFF2-40B4-BE49-F238E27FC236}">
                <a16:creationId xmlns:a16="http://schemas.microsoft.com/office/drawing/2014/main" id="{8EBAB5BA-F2C0-47B2-6660-4549D1C5936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755861" y="5610949"/>
            <a:ext cx="369229" cy="369229"/>
          </a:xfrm>
          <a:prstGeom prst="rect">
            <a:avLst/>
          </a:prstGeom>
        </p:spPr>
      </p:pic>
      <p:pic>
        <p:nvPicPr>
          <p:cNvPr id="55" name="Gráfico 54" descr="Cronómetro destaque">
            <a:extLst>
              <a:ext uri="{FF2B5EF4-FFF2-40B4-BE49-F238E27FC236}">
                <a16:creationId xmlns:a16="http://schemas.microsoft.com/office/drawing/2014/main" id="{342078BA-BCB6-CD81-4152-6F8921F877C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721179" y="4515321"/>
            <a:ext cx="369229" cy="369229"/>
          </a:xfrm>
          <a:prstGeom prst="rect">
            <a:avLst/>
          </a:prstGeom>
        </p:spPr>
      </p:pic>
      <p:sp>
        <p:nvSpPr>
          <p:cNvPr id="71" name="CaixaDeTexto 70">
            <a:extLst>
              <a:ext uri="{FF2B5EF4-FFF2-40B4-BE49-F238E27FC236}">
                <a16:creationId xmlns:a16="http://schemas.microsoft.com/office/drawing/2014/main" id="{53DF2FB3-9FD4-680C-69A3-215F164EA9D0}"/>
              </a:ext>
            </a:extLst>
          </p:cNvPr>
          <p:cNvSpPr txBox="1"/>
          <p:nvPr/>
        </p:nvSpPr>
        <p:spPr>
          <a:xfrm>
            <a:off x="1303766" y="3468365"/>
            <a:ext cx="1935243" cy="534505"/>
          </a:xfrm>
          <a:prstGeom prst="rect">
            <a:avLst/>
          </a:prstGeom>
          <a:noFill/>
        </p:spPr>
        <p:txBody>
          <a:bodyPr wrap="square" anchor="ctr">
            <a:spAutoFit/>
          </a:bodyPr>
          <a:lstStyle>
            <a:defPPr>
              <a:defRPr lang="pt-PT"/>
            </a:defPPr>
            <a:lvl1pPr algn="ctr" fontAlgn="base">
              <a:defRPr sz="1200" b="0" i="0">
                <a:solidFill>
                  <a:schemeClr val="bg1"/>
                </a:solidFill>
                <a:effectLst/>
                <a:highlight>
                  <a:srgbClr val="000000"/>
                </a:highlight>
                <a:latin typeface="Work Sans SemiBold" panose="00000700000000000000" pitchFamily="50" charset="0"/>
              </a:defRPr>
            </a:lvl1pPr>
          </a:lstStyle>
          <a:p>
            <a:pPr>
              <a:lnSpc>
                <a:spcPts val="1800"/>
              </a:lnSpc>
            </a:pPr>
            <a:r>
              <a:rPr lang="en-US" b="1" dirty="0" err="1">
                <a:latin typeface="Work Sans" panose="00000500000000000000" pitchFamily="50" charset="0"/>
              </a:rPr>
              <a:t>conectar</a:t>
            </a:r>
            <a:r>
              <a:rPr lang="en-US" b="1" dirty="0">
                <a:latin typeface="Work Sans" panose="00000500000000000000" pitchFamily="50" charset="0"/>
              </a:rPr>
              <a:t> </a:t>
            </a:r>
            <a:r>
              <a:rPr lang="en-US" b="1" dirty="0" err="1">
                <a:latin typeface="Work Sans" panose="00000500000000000000" pitchFamily="50" charset="0"/>
              </a:rPr>
              <a:t>parlamentares</a:t>
            </a:r>
            <a:r>
              <a:rPr lang="en-US" b="1" dirty="0">
                <a:latin typeface="Work Sans" panose="00000500000000000000" pitchFamily="50" charset="0"/>
              </a:rPr>
              <a:t> com</a:t>
            </a:r>
            <a:endParaRPr lang="en-US" b="1" dirty="0">
              <a:solidFill>
                <a:schemeClr val="tx1"/>
              </a:solidFill>
              <a:latin typeface="Work Sans" panose="00000500000000000000" pitchFamily="50" charset="0"/>
            </a:endParaRPr>
          </a:p>
        </p:txBody>
      </p:sp>
      <p:sp>
        <p:nvSpPr>
          <p:cNvPr id="35" name="Retângulo 34">
            <a:extLst>
              <a:ext uri="{FF2B5EF4-FFF2-40B4-BE49-F238E27FC236}">
                <a16:creationId xmlns:a16="http://schemas.microsoft.com/office/drawing/2014/main" id="{4278C044-6183-DBE4-786C-5CF8EC2961C3}"/>
              </a:ext>
            </a:extLst>
          </p:cNvPr>
          <p:cNvSpPr>
            <a:spLocks/>
          </p:cNvSpPr>
          <p:nvPr/>
        </p:nvSpPr>
        <p:spPr>
          <a:xfrm>
            <a:off x="8459992" y="0"/>
            <a:ext cx="3732007" cy="6858000"/>
          </a:xfrm>
          <a:prstGeom prst="rect">
            <a:avLst/>
          </a:prstGeom>
          <a:solidFill>
            <a:srgbClr val="000000">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b="1">
              <a:latin typeface="Work Sans" panose="00000500000000000000" pitchFamily="50" charset="0"/>
            </a:endParaRPr>
          </a:p>
        </p:txBody>
      </p:sp>
      <p:sp>
        <p:nvSpPr>
          <p:cNvPr id="39" name="CaixaDeTexto 38">
            <a:extLst>
              <a:ext uri="{FF2B5EF4-FFF2-40B4-BE49-F238E27FC236}">
                <a16:creationId xmlns:a16="http://schemas.microsoft.com/office/drawing/2014/main" id="{F2EB44E6-9AAD-3AD1-2B98-E953475622D7}"/>
              </a:ext>
            </a:extLst>
          </p:cNvPr>
          <p:cNvSpPr txBox="1"/>
          <p:nvPr/>
        </p:nvSpPr>
        <p:spPr>
          <a:xfrm>
            <a:off x="378595" y="4602005"/>
            <a:ext cx="1602497" cy="523220"/>
          </a:xfrm>
          <a:prstGeom prst="rect">
            <a:avLst/>
          </a:prstGeom>
          <a:noFill/>
        </p:spPr>
        <p:txBody>
          <a:bodyPr wrap="square" anchor="ctr">
            <a:spAutoFit/>
          </a:bodyPr>
          <a:lstStyle/>
          <a:p>
            <a:pPr algn="ctr" rtl="0" fontAlgn="base"/>
            <a:r>
              <a:rPr lang="en-US" sz="1400" dirty="0" err="1">
                <a:solidFill>
                  <a:schemeClr val="bg1"/>
                </a:solidFill>
                <a:latin typeface="Work Sans Light" pitchFamily="50" charset="0"/>
              </a:rPr>
              <a:t>organizações</a:t>
            </a:r>
            <a:r>
              <a:rPr lang="en-US" sz="1400" dirty="0">
                <a:solidFill>
                  <a:schemeClr val="bg1"/>
                </a:solidFill>
                <a:latin typeface="Work Sans Light" pitchFamily="50" charset="0"/>
              </a:rPr>
              <a:t> </a:t>
            </a:r>
            <a:r>
              <a:rPr lang="en-US" sz="1400" dirty="0" err="1">
                <a:solidFill>
                  <a:schemeClr val="bg1"/>
                </a:solidFill>
                <a:latin typeface="Work Sans Light" pitchFamily="50" charset="0"/>
              </a:rPr>
              <a:t>internacionais</a:t>
            </a:r>
            <a:endParaRPr lang="en-US" sz="1400" dirty="0">
              <a:solidFill>
                <a:schemeClr val="bg1"/>
              </a:solidFill>
              <a:latin typeface="Work Sans Light" pitchFamily="50" charset="0"/>
            </a:endParaRPr>
          </a:p>
        </p:txBody>
      </p:sp>
      <p:sp>
        <p:nvSpPr>
          <p:cNvPr id="41" name="CaixaDeTexto 40">
            <a:extLst>
              <a:ext uri="{FF2B5EF4-FFF2-40B4-BE49-F238E27FC236}">
                <a16:creationId xmlns:a16="http://schemas.microsoft.com/office/drawing/2014/main" id="{D8A2115B-25B7-9CD3-7989-2507ADCC7E67}"/>
              </a:ext>
            </a:extLst>
          </p:cNvPr>
          <p:cNvSpPr txBox="1"/>
          <p:nvPr/>
        </p:nvSpPr>
        <p:spPr>
          <a:xfrm>
            <a:off x="5219188" y="5081133"/>
            <a:ext cx="2655862" cy="307777"/>
          </a:xfrm>
          <a:prstGeom prst="rect">
            <a:avLst/>
          </a:prstGeom>
          <a:noFill/>
        </p:spPr>
        <p:txBody>
          <a:bodyPr wrap="square" anchor="ctr">
            <a:spAutoFit/>
          </a:bodyPr>
          <a:lstStyle>
            <a:defPPr>
              <a:defRPr lang="pt-PT"/>
            </a:defPPr>
            <a:lvl1pPr algn="ctr" fontAlgn="base">
              <a:defRPr sz="1200" b="0" i="0">
                <a:solidFill>
                  <a:srgbClr val="000000"/>
                </a:solidFill>
                <a:effectLst/>
                <a:latin typeface="Work Sans regular" pitchFamily="2" charset="0"/>
              </a:defRPr>
            </a:lvl1pPr>
          </a:lstStyle>
          <a:p>
            <a:pPr algn="l"/>
            <a:r>
              <a:rPr lang="en-US" sz="1400" dirty="0">
                <a:solidFill>
                  <a:schemeClr val="bg1"/>
                </a:solidFill>
                <a:latin typeface="Work Sans Light" panose="00000400000000000000" pitchFamily="50" charset="0"/>
              </a:rPr>
              <a:t>no </a:t>
            </a:r>
            <a:r>
              <a:rPr lang="en-US" sz="1400" dirty="0" err="1">
                <a:solidFill>
                  <a:schemeClr val="bg1"/>
                </a:solidFill>
                <a:latin typeface="Work Sans Light" panose="00000400000000000000" pitchFamily="50" charset="0"/>
              </a:rPr>
              <a:t>formato</a:t>
            </a:r>
            <a:r>
              <a:rPr lang="en-US" sz="1400" dirty="0">
                <a:solidFill>
                  <a:schemeClr val="bg1"/>
                </a:solidFill>
                <a:latin typeface="Work Sans Light" panose="00000400000000000000" pitchFamily="50" charset="0"/>
              </a:rPr>
              <a:t> </a:t>
            </a:r>
            <a:r>
              <a:rPr lang="en-US" sz="1400" dirty="0" err="1">
                <a:solidFill>
                  <a:schemeClr val="bg1"/>
                </a:solidFill>
                <a:latin typeface="Work Sans Light" panose="00000400000000000000" pitchFamily="50" charset="0"/>
              </a:rPr>
              <a:t>adequado</a:t>
            </a:r>
            <a:endParaRPr lang="en-US" sz="1400" b="1" dirty="0">
              <a:solidFill>
                <a:schemeClr val="bg1"/>
              </a:solidFill>
              <a:latin typeface="Work Sans" panose="00000500000000000000" pitchFamily="50" charset="0"/>
            </a:endParaRPr>
          </a:p>
        </p:txBody>
      </p:sp>
      <p:sp>
        <p:nvSpPr>
          <p:cNvPr id="43" name="Retângulo 42">
            <a:extLst>
              <a:ext uri="{FF2B5EF4-FFF2-40B4-BE49-F238E27FC236}">
                <a16:creationId xmlns:a16="http://schemas.microsoft.com/office/drawing/2014/main" id="{1E289827-D3BF-4A3D-E9A7-9B0595E0BEA6}"/>
              </a:ext>
            </a:extLst>
          </p:cNvPr>
          <p:cNvSpPr/>
          <p:nvPr/>
        </p:nvSpPr>
        <p:spPr>
          <a:xfrm>
            <a:off x="2812102" y="616396"/>
            <a:ext cx="3283898" cy="74887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44" name="CaixaDeTexto 43">
            <a:extLst>
              <a:ext uri="{FF2B5EF4-FFF2-40B4-BE49-F238E27FC236}">
                <a16:creationId xmlns:a16="http://schemas.microsoft.com/office/drawing/2014/main" id="{C62E3BAA-ACAD-7D5A-4279-5480EC4F90E1}"/>
              </a:ext>
            </a:extLst>
          </p:cNvPr>
          <p:cNvSpPr txBox="1"/>
          <p:nvPr/>
        </p:nvSpPr>
        <p:spPr>
          <a:xfrm>
            <a:off x="615822" y="533136"/>
            <a:ext cx="5664476" cy="925894"/>
          </a:xfrm>
          <a:prstGeom prst="rect">
            <a:avLst/>
          </a:prstGeom>
          <a:noFill/>
        </p:spPr>
        <p:txBody>
          <a:bodyPr wrap="square">
            <a:spAutoFit/>
          </a:bodyPr>
          <a:lstStyle/>
          <a:p>
            <a:pPr>
              <a:lnSpc>
                <a:spcPts val="6500"/>
              </a:lnSpc>
            </a:pPr>
            <a:r>
              <a:rPr lang="en-GB" sz="6000" dirty="0">
                <a:solidFill>
                  <a:schemeClr val="bg1"/>
                </a:solidFill>
                <a:latin typeface="Work Sans Light" panose="00000400000000000000" pitchFamily="50" charset="0"/>
              </a:rPr>
              <a:t>o que </a:t>
            </a:r>
            <a:r>
              <a:rPr lang="en-GB" sz="6000" dirty="0" err="1">
                <a:solidFill>
                  <a:schemeClr val="bg1"/>
                </a:solidFill>
                <a:latin typeface="Work Sans Light" panose="00000400000000000000" pitchFamily="50" charset="0"/>
              </a:rPr>
              <a:t>fazemos</a:t>
            </a:r>
            <a:endParaRPr lang="en-GB" sz="6000" i="0" dirty="0">
              <a:solidFill>
                <a:schemeClr val="bg1"/>
              </a:solidFill>
              <a:effectLst/>
              <a:latin typeface="Work Sans Light" panose="00000400000000000000" pitchFamily="50" charset="0"/>
            </a:endParaRPr>
          </a:p>
        </p:txBody>
      </p:sp>
      <p:sp>
        <p:nvSpPr>
          <p:cNvPr id="2" name="Oval 1">
            <a:extLst>
              <a:ext uri="{FF2B5EF4-FFF2-40B4-BE49-F238E27FC236}">
                <a16:creationId xmlns:a16="http://schemas.microsoft.com/office/drawing/2014/main" id="{4798F009-2B1C-7A25-2B78-696CC22670F9}"/>
              </a:ext>
            </a:extLst>
          </p:cNvPr>
          <p:cNvSpPr/>
          <p:nvPr/>
        </p:nvSpPr>
        <p:spPr>
          <a:xfrm>
            <a:off x="1813799" y="5636172"/>
            <a:ext cx="172656" cy="17265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47" name="Oval 46">
            <a:extLst>
              <a:ext uri="{FF2B5EF4-FFF2-40B4-BE49-F238E27FC236}">
                <a16:creationId xmlns:a16="http://schemas.microsoft.com/office/drawing/2014/main" id="{6D1D5939-1961-28CA-DA11-CCD440FCE213}"/>
              </a:ext>
            </a:extLst>
          </p:cNvPr>
          <p:cNvSpPr/>
          <p:nvPr/>
        </p:nvSpPr>
        <p:spPr>
          <a:xfrm>
            <a:off x="1999958" y="5018052"/>
            <a:ext cx="264075" cy="2640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48" name="Oval 47">
            <a:extLst>
              <a:ext uri="{FF2B5EF4-FFF2-40B4-BE49-F238E27FC236}">
                <a16:creationId xmlns:a16="http://schemas.microsoft.com/office/drawing/2014/main" id="{CA44DF55-AE50-27F5-7393-11382CA69647}"/>
              </a:ext>
            </a:extLst>
          </p:cNvPr>
          <p:cNvSpPr/>
          <p:nvPr/>
        </p:nvSpPr>
        <p:spPr>
          <a:xfrm>
            <a:off x="2795039" y="4831147"/>
            <a:ext cx="151626" cy="1516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50" name="Oval 49">
            <a:extLst>
              <a:ext uri="{FF2B5EF4-FFF2-40B4-BE49-F238E27FC236}">
                <a16:creationId xmlns:a16="http://schemas.microsoft.com/office/drawing/2014/main" id="{99DB440B-0C10-98B8-09CF-6439A5357C7F}"/>
              </a:ext>
            </a:extLst>
          </p:cNvPr>
          <p:cNvSpPr/>
          <p:nvPr/>
        </p:nvSpPr>
        <p:spPr>
          <a:xfrm>
            <a:off x="2667663" y="5326854"/>
            <a:ext cx="127376" cy="1273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52" name="Oval 51">
            <a:extLst>
              <a:ext uri="{FF2B5EF4-FFF2-40B4-BE49-F238E27FC236}">
                <a16:creationId xmlns:a16="http://schemas.microsoft.com/office/drawing/2014/main" id="{390B1B3E-8B2F-8797-F9BC-9263C0B8CB1F}"/>
              </a:ext>
            </a:extLst>
          </p:cNvPr>
          <p:cNvSpPr/>
          <p:nvPr/>
        </p:nvSpPr>
        <p:spPr>
          <a:xfrm>
            <a:off x="2256849" y="5598982"/>
            <a:ext cx="246370" cy="24637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cxnSp>
        <p:nvCxnSpPr>
          <p:cNvPr id="5" name="Conexão reta 4">
            <a:extLst>
              <a:ext uri="{FF2B5EF4-FFF2-40B4-BE49-F238E27FC236}">
                <a16:creationId xmlns:a16="http://schemas.microsoft.com/office/drawing/2014/main" id="{6C44C4D1-2C19-6ED4-4D5C-80D4A0F9B15D}"/>
              </a:ext>
            </a:extLst>
          </p:cNvPr>
          <p:cNvCxnSpPr>
            <a:stCxn id="47" idx="7"/>
            <a:endCxn id="48" idx="2"/>
          </p:cNvCxnSpPr>
          <p:nvPr/>
        </p:nvCxnSpPr>
        <p:spPr>
          <a:xfrm flipV="1">
            <a:off x="2225360" y="4906960"/>
            <a:ext cx="569679" cy="149765"/>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53" name="Conexão reta 52">
            <a:extLst>
              <a:ext uri="{FF2B5EF4-FFF2-40B4-BE49-F238E27FC236}">
                <a16:creationId xmlns:a16="http://schemas.microsoft.com/office/drawing/2014/main" id="{AD659255-6B5A-B1A5-B526-1ED5F30F714D}"/>
              </a:ext>
            </a:extLst>
          </p:cNvPr>
          <p:cNvCxnSpPr>
            <a:cxnSpLocks/>
            <a:stCxn id="50" idx="0"/>
            <a:endCxn id="48" idx="4"/>
          </p:cNvCxnSpPr>
          <p:nvPr/>
        </p:nvCxnSpPr>
        <p:spPr>
          <a:xfrm flipV="1">
            <a:off x="2731351" y="4982773"/>
            <a:ext cx="139501" cy="344081"/>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54" name="Conexão reta 53">
            <a:extLst>
              <a:ext uri="{FF2B5EF4-FFF2-40B4-BE49-F238E27FC236}">
                <a16:creationId xmlns:a16="http://schemas.microsoft.com/office/drawing/2014/main" id="{27120688-198D-71E9-0DCA-2F71CAD7AAE1}"/>
              </a:ext>
            </a:extLst>
          </p:cNvPr>
          <p:cNvCxnSpPr>
            <a:cxnSpLocks/>
            <a:stCxn id="52" idx="7"/>
            <a:endCxn id="50" idx="3"/>
          </p:cNvCxnSpPr>
          <p:nvPr/>
        </p:nvCxnSpPr>
        <p:spPr>
          <a:xfrm flipV="1">
            <a:off x="2467139" y="5435576"/>
            <a:ext cx="219178" cy="199486"/>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61" name="Conexão reta 60">
            <a:extLst>
              <a:ext uri="{FF2B5EF4-FFF2-40B4-BE49-F238E27FC236}">
                <a16:creationId xmlns:a16="http://schemas.microsoft.com/office/drawing/2014/main" id="{F4F4CE8B-245A-72E9-0A80-72E88307E0FE}"/>
              </a:ext>
            </a:extLst>
          </p:cNvPr>
          <p:cNvCxnSpPr>
            <a:cxnSpLocks/>
            <a:stCxn id="2" idx="0"/>
            <a:endCxn id="47" idx="3"/>
          </p:cNvCxnSpPr>
          <p:nvPr/>
        </p:nvCxnSpPr>
        <p:spPr>
          <a:xfrm flipV="1">
            <a:off x="1900127" y="5243454"/>
            <a:ext cx="138504" cy="392718"/>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64" name="Conexão reta 63">
            <a:extLst>
              <a:ext uri="{FF2B5EF4-FFF2-40B4-BE49-F238E27FC236}">
                <a16:creationId xmlns:a16="http://schemas.microsoft.com/office/drawing/2014/main" id="{D7B0E452-6147-0297-8D75-B95D0879A8BA}"/>
              </a:ext>
            </a:extLst>
          </p:cNvPr>
          <p:cNvCxnSpPr>
            <a:cxnSpLocks/>
            <a:stCxn id="2" idx="6"/>
            <a:endCxn id="52" idx="2"/>
          </p:cNvCxnSpPr>
          <p:nvPr/>
        </p:nvCxnSpPr>
        <p:spPr>
          <a:xfrm flipV="1">
            <a:off x="1986455" y="5722167"/>
            <a:ext cx="270394" cy="333"/>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68" name="Conexão reta 67">
            <a:extLst>
              <a:ext uri="{FF2B5EF4-FFF2-40B4-BE49-F238E27FC236}">
                <a16:creationId xmlns:a16="http://schemas.microsoft.com/office/drawing/2014/main" id="{9A2181AC-534B-4EAC-A33F-254E84A89079}"/>
              </a:ext>
            </a:extLst>
          </p:cNvPr>
          <p:cNvCxnSpPr>
            <a:cxnSpLocks/>
            <a:stCxn id="47" idx="5"/>
            <a:endCxn id="52" idx="0"/>
          </p:cNvCxnSpPr>
          <p:nvPr/>
        </p:nvCxnSpPr>
        <p:spPr>
          <a:xfrm>
            <a:off x="2225360" y="5243454"/>
            <a:ext cx="154674" cy="355528"/>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72" name="Conexão reta 71">
            <a:extLst>
              <a:ext uri="{FF2B5EF4-FFF2-40B4-BE49-F238E27FC236}">
                <a16:creationId xmlns:a16="http://schemas.microsoft.com/office/drawing/2014/main" id="{82B4DDD7-1D3D-1B6E-F6E7-AFF4CB5E5CCB}"/>
              </a:ext>
            </a:extLst>
          </p:cNvPr>
          <p:cNvCxnSpPr>
            <a:cxnSpLocks/>
            <a:stCxn id="50" idx="1"/>
            <a:endCxn id="47" idx="6"/>
          </p:cNvCxnSpPr>
          <p:nvPr/>
        </p:nvCxnSpPr>
        <p:spPr>
          <a:xfrm flipH="1" flipV="1">
            <a:off x="2264033" y="5150090"/>
            <a:ext cx="422284" cy="195418"/>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pic>
        <p:nvPicPr>
          <p:cNvPr id="75" name="Gráfico 74" descr="Documento destaque">
            <a:extLst>
              <a:ext uri="{FF2B5EF4-FFF2-40B4-BE49-F238E27FC236}">
                <a16:creationId xmlns:a16="http://schemas.microsoft.com/office/drawing/2014/main" id="{BF266E3D-0D68-0EC2-5DD5-CAAB51B0FB4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759070" y="5045684"/>
            <a:ext cx="365398" cy="365398"/>
          </a:xfrm>
          <a:prstGeom prst="rect">
            <a:avLst/>
          </a:prstGeom>
        </p:spPr>
      </p:pic>
      <p:sp>
        <p:nvSpPr>
          <p:cNvPr id="49" name="CaixaDeTexto 48">
            <a:extLst>
              <a:ext uri="{FF2B5EF4-FFF2-40B4-BE49-F238E27FC236}">
                <a16:creationId xmlns:a16="http://schemas.microsoft.com/office/drawing/2014/main" id="{90211A37-1B6C-5129-D5E7-21FDEA9F3BBB}"/>
              </a:ext>
            </a:extLst>
          </p:cNvPr>
          <p:cNvSpPr txBox="1"/>
          <p:nvPr/>
        </p:nvSpPr>
        <p:spPr>
          <a:xfrm>
            <a:off x="8459993" y="194582"/>
            <a:ext cx="3732007" cy="338554"/>
          </a:xfrm>
          <a:prstGeom prst="rect">
            <a:avLst/>
          </a:prstGeom>
          <a:noFill/>
        </p:spPr>
        <p:txBody>
          <a:bodyPr wrap="square" anchor="ctr">
            <a:spAutoFit/>
          </a:bodyPr>
          <a:lstStyle/>
          <a:p>
            <a:pPr algn="ctr" rtl="0" fontAlgn="base"/>
            <a:r>
              <a:rPr lang="en-US" sz="1600">
                <a:solidFill>
                  <a:schemeClr val="bg1"/>
                </a:solidFill>
                <a:latin typeface="Work Sans Bold" pitchFamily="2" charset="0"/>
              </a:rPr>
              <a:t>priority areas of work</a:t>
            </a:r>
          </a:p>
        </p:txBody>
      </p:sp>
      <p:pic>
        <p:nvPicPr>
          <p:cNvPr id="3" name="Graphic 3">
            <a:extLst>
              <a:ext uri="{FF2B5EF4-FFF2-40B4-BE49-F238E27FC236}">
                <a16:creationId xmlns:a16="http://schemas.microsoft.com/office/drawing/2014/main" id="{93666D56-C835-12EF-239F-14776BB3AE7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843802" y="637817"/>
            <a:ext cx="1026292" cy="1026292"/>
          </a:xfrm>
          <a:prstGeom prst="rect">
            <a:avLst/>
          </a:prstGeom>
        </p:spPr>
      </p:pic>
      <p:pic>
        <p:nvPicPr>
          <p:cNvPr id="6" name="Graphic 16">
            <a:extLst>
              <a:ext uri="{FF2B5EF4-FFF2-40B4-BE49-F238E27FC236}">
                <a16:creationId xmlns:a16="http://schemas.microsoft.com/office/drawing/2014/main" id="{ADB5C907-D02B-3366-7187-B9E2B74599B7}"/>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868473" y="2647278"/>
            <a:ext cx="1044432" cy="1044432"/>
          </a:xfrm>
          <a:prstGeom prst="rect">
            <a:avLst/>
          </a:prstGeom>
        </p:spPr>
      </p:pic>
      <p:pic>
        <p:nvPicPr>
          <p:cNvPr id="7" name="Graphic 14">
            <a:extLst>
              <a:ext uri="{FF2B5EF4-FFF2-40B4-BE49-F238E27FC236}">
                <a16:creationId xmlns:a16="http://schemas.microsoft.com/office/drawing/2014/main" id="{AEE36516-464A-9512-53E1-5B0E0663C0A1}"/>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9893512" y="4768666"/>
            <a:ext cx="1064676" cy="1064676"/>
          </a:xfrm>
          <a:prstGeom prst="rect">
            <a:avLst/>
          </a:prstGeom>
        </p:spPr>
      </p:pic>
      <p:sp>
        <p:nvSpPr>
          <p:cNvPr id="19" name="CaixaDeTexto 18">
            <a:extLst>
              <a:ext uri="{FF2B5EF4-FFF2-40B4-BE49-F238E27FC236}">
                <a16:creationId xmlns:a16="http://schemas.microsoft.com/office/drawing/2014/main" id="{E3C9C02D-244D-E829-10AF-7436CD09E1BC}"/>
              </a:ext>
            </a:extLst>
          </p:cNvPr>
          <p:cNvSpPr txBox="1"/>
          <p:nvPr/>
        </p:nvSpPr>
        <p:spPr>
          <a:xfrm>
            <a:off x="9473873" y="1615680"/>
            <a:ext cx="1766150" cy="954107"/>
          </a:xfrm>
          <a:prstGeom prst="rect">
            <a:avLst/>
          </a:prstGeom>
          <a:noFill/>
        </p:spPr>
        <p:txBody>
          <a:bodyPr wrap="square" anchor="ctr">
            <a:spAutoFit/>
          </a:bodyPr>
          <a:lstStyle/>
          <a:p>
            <a:pPr algn="ctr" rtl="0" fontAlgn="base"/>
            <a:r>
              <a:rPr lang="pt-PT" sz="1400" b="1" dirty="0">
                <a:solidFill>
                  <a:schemeClr val="bg1"/>
                </a:solidFill>
                <a:highlight>
                  <a:srgbClr val="000000"/>
                </a:highlight>
                <a:latin typeface="Work Sans" panose="00000500000000000000" pitchFamily="50" charset="0"/>
              </a:rPr>
              <a:t>d</a:t>
            </a:r>
            <a:r>
              <a:rPr lang="pt-PT" sz="1400" b="1" i="0" dirty="0">
                <a:solidFill>
                  <a:schemeClr val="bg1"/>
                </a:solidFill>
                <a:effectLst/>
                <a:highlight>
                  <a:srgbClr val="000000"/>
                </a:highlight>
                <a:latin typeface="Work Sans" panose="00000500000000000000" pitchFamily="50" charset="0"/>
              </a:rPr>
              <a:t>ireitos humanos e acesso </a:t>
            </a:r>
            <a:r>
              <a:rPr lang="pt-PT" sz="1400" b="1" i="0" dirty="0" err="1">
                <a:solidFill>
                  <a:schemeClr val="bg1"/>
                </a:solidFill>
                <a:effectLst/>
                <a:highlight>
                  <a:srgbClr val="000000"/>
                </a:highlight>
                <a:latin typeface="Work Sans" panose="00000500000000000000" pitchFamily="50" charset="0"/>
              </a:rPr>
              <a:t>equitative</a:t>
            </a:r>
            <a:r>
              <a:rPr lang="pt-PT" sz="1400" b="1" i="0" dirty="0">
                <a:solidFill>
                  <a:schemeClr val="bg1"/>
                </a:solidFill>
                <a:effectLst/>
                <a:highlight>
                  <a:srgbClr val="000000"/>
                </a:highlight>
                <a:latin typeface="Work Sans" panose="00000500000000000000" pitchFamily="50" charset="0"/>
              </a:rPr>
              <a:t> à saúde</a:t>
            </a:r>
            <a:r>
              <a:rPr lang="en-GB" sz="1400" b="1" i="0" dirty="0">
                <a:effectLst/>
                <a:highlight>
                  <a:srgbClr val="000000"/>
                </a:highlight>
                <a:latin typeface="Work Sans" panose="00000500000000000000" pitchFamily="50" charset="0"/>
              </a:rPr>
              <a:t>.</a:t>
            </a:r>
            <a:endParaRPr lang="en-US" sz="1400" b="1" dirty="0">
              <a:highlight>
                <a:srgbClr val="000000"/>
              </a:highlight>
              <a:latin typeface="Work Sans" panose="00000500000000000000" pitchFamily="50" charset="0"/>
            </a:endParaRPr>
          </a:p>
        </p:txBody>
      </p:sp>
      <p:sp>
        <p:nvSpPr>
          <p:cNvPr id="22" name="CaixaDeTexto 21">
            <a:extLst>
              <a:ext uri="{FF2B5EF4-FFF2-40B4-BE49-F238E27FC236}">
                <a16:creationId xmlns:a16="http://schemas.microsoft.com/office/drawing/2014/main" id="{CA2615F6-7298-9C61-4648-4AA5EE6A0FDE}"/>
              </a:ext>
            </a:extLst>
          </p:cNvPr>
          <p:cNvSpPr txBox="1"/>
          <p:nvPr/>
        </p:nvSpPr>
        <p:spPr>
          <a:xfrm>
            <a:off x="9373759" y="3917334"/>
            <a:ext cx="2081371" cy="523220"/>
          </a:xfrm>
          <a:prstGeom prst="rect">
            <a:avLst/>
          </a:prstGeom>
          <a:noFill/>
        </p:spPr>
        <p:txBody>
          <a:bodyPr wrap="square" lIns="91440" tIns="45720" rIns="91440" bIns="45720" anchor="ctr">
            <a:spAutoFit/>
          </a:bodyPr>
          <a:lstStyle/>
          <a:p>
            <a:pPr algn="ctr" fontAlgn="base"/>
            <a:r>
              <a:rPr lang="en-US" sz="1400" b="1" dirty="0" err="1">
                <a:solidFill>
                  <a:schemeClr val="bg1"/>
                </a:solidFill>
                <a:highlight>
                  <a:srgbClr val="BD162C"/>
                </a:highlight>
                <a:latin typeface="Work Sans"/>
              </a:rPr>
              <a:t>fortalecimento</a:t>
            </a:r>
            <a:r>
              <a:rPr lang="en-US" sz="1400" b="1" dirty="0">
                <a:solidFill>
                  <a:schemeClr val="bg1"/>
                </a:solidFill>
                <a:highlight>
                  <a:srgbClr val="BD162C"/>
                </a:highlight>
                <a:latin typeface="Work Sans"/>
              </a:rPr>
              <a:t> dos </a:t>
            </a:r>
            <a:r>
              <a:rPr lang="en-US" sz="1400" b="1" dirty="0" err="1">
                <a:solidFill>
                  <a:schemeClr val="bg1"/>
                </a:solidFill>
                <a:highlight>
                  <a:srgbClr val="BD162C"/>
                </a:highlight>
                <a:latin typeface="Work Sans"/>
              </a:rPr>
              <a:t>sistemas</a:t>
            </a:r>
            <a:r>
              <a:rPr lang="en-US" sz="1400" b="1" dirty="0">
                <a:solidFill>
                  <a:schemeClr val="bg1"/>
                </a:solidFill>
                <a:highlight>
                  <a:srgbClr val="BD162C"/>
                </a:highlight>
                <a:latin typeface="Work Sans"/>
              </a:rPr>
              <a:t> de </a:t>
            </a:r>
            <a:r>
              <a:rPr lang="en-US" sz="1400" b="1" dirty="0" err="1">
                <a:solidFill>
                  <a:schemeClr val="bg1"/>
                </a:solidFill>
                <a:highlight>
                  <a:srgbClr val="BD162C"/>
                </a:highlight>
                <a:latin typeface="Work Sans"/>
              </a:rPr>
              <a:t>saúde</a:t>
            </a:r>
            <a:endParaRPr lang="en-US" sz="1400" b="1" dirty="0">
              <a:solidFill>
                <a:srgbClr val="000000"/>
              </a:solidFill>
              <a:highlight>
                <a:srgbClr val="BD162C"/>
              </a:highlight>
              <a:latin typeface="Work Sans"/>
            </a:endParaRPr>
          </a:p>
        </p:txBody>
      </p:sp>
      <p:sp>
        <p:nvSpPr>
          <p:cNvPr id="23" name="CaixaDeTexto 22">
            <a:extLst>
              <a:ext uri="{FF2B5EF4-FFF2-40B4-BE49-F238E27FC236}">
                <a16:creationId xmlns:a16="http://schemas.microsoft.com/office/drawing/2014/main" id="{84A551A2-2FFA-5F8F-D283-4C50786927AF}"/>
              </a:ext>
            </a:extLst>
          </p:cNvPr>
          <p:cNvSpPr txBox="1"/>
          <p:nvPr/>
        </p:nvSpPr>
        <p:spPr>
          <a:xfrm>
            <a:off x="9542775" y="5926910"/>
            <a:ext cx="1766150" cy="738664"/>
          </a:xfrm>
          <a:prstGeom prst="rect">
            <a:avLst/>
          </a:prstGeom>
          <a:noFill/>
        </p:spPr>
        <p:txBody>
          <a:bodyPr wrap="square" lIns="91440" tIns="45720" rIns="91440" bIns="45720" anchor="ctr">
            <a:spAutoFit/>
          </a:bodyPr>
          <a:lstStyle/>
          <a:p>
            <a:pPr algn="ctr" fontAlgn="base"/>
            <a:r>
              <a:rPr lang="pt-PT" sz="1400" b="1" dirty="0">
                <a:solidFill>
                  <a:schemeClr val="bg1"/>
                </a:solidFill>
                <a:highlight>
                  <a:srgbClr val="646363"/>
                </a:highlight>
                <a:latin typeface="Work Sans"/>
              </a:rPr>
              <a:t>arquitetura e segurança de saúde global</a:t>
            </a:r>
            <a:endParaRPr lang="en-US" dirty="0">
              <a:solidFill>
                <a:srgbClr val="646363"/>
              </a:solidFill>
              <a:highlight>
                <a:srgbClr val="646363"/>
              </a:highlight>
              <a:cs typeface="Calibri"/>
            </a:endParaRPr>
          </a:p>
        </p:txBody>
      </p:sp>
    </p:spTree>
    <p:extLst>
      <p:ext uri="{BB962C8B-B14F-4D97-AF65-F5344CB8AC3E}">
        <p14:creationId xmlns:p14="http://schemas.microsoft.com/office/powerpoint/2010/main" val="36278381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ráfico 88">
            <a:extLst>
              <a:ext uri="{FF2B5EF4-FFF2-40B4-BE49-F238E27FC236}">
                <a16:creationId xmlns:a16="http://schemas.microsoft.com/office/drawing/2014/main" id="{8814727D-318F-9A89-2FA7-563AB7089204}"/>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2602" t="5764" r="3174" b="15968"/>
          <a:stretch/>
        </p:blipFill>
        <p:spPr>
          <a:xfrm>
            <a:off x="0" y="1"/>
            <a:ext cx="12192000" cy="6858000"/>
          </a:xfrm>
          <a:prstGeom prst="rect">
            <a:avLst/>
          </a:prstGeom>
        </p:spPr>
      </p:pic>
      <p:pic>
        <p:nvPicPr>
          <p:cNvPr id="85" name="Imagem 84" descr="Uma imagem com mapa&#10;&#10;Descrição gerada automaticamente">
            <a:extLst>
              <a:ext uri="{FF2B5EF4-FFF2-40B4-BE49-F238E27FC236}">
                <a16:creationId xmlns:a16="http://schemas.microsoft.com/office/drawing/2014/main" id="{6B7BE062-BD6C-FC3C-23E0-1E0424FB4E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66709" y="1126357"/>
            <a:ext cx="9280747" cy="5631323"/>
          </a:xfrm>
          <a:prstGeom prst="rect">
            <a:avLst/>
          </a:prstGeom>
        </p:spPr>
      </p:pic>
      <p:sp>
        <p:nvSpPr>
          <p:cNvPr id="5" name="CaixaDeTexto 4">
            <a:extLst>
              <a:ext uri="{FF2B5EF4-FFF2-40B4-BE49-F238E27FC236}">
                <a16:creationId xmlns:a16="http://schemas.microsoft.com/office/drawing/2014/main" id="{037A27BE-5958-F3CC-A31C-0E4C2371F9CA}"/>
              </a:ext>
            </a:extLst>
          </p:cNvPr>
          <p:cNvSpPr txBox="1"/>
          <p:nvPr/>
        </p:nvSpPr>
        <p:spPr>
          <a:xfrm>
            <a:off x="4474587" y="5713901"/>
            <a:ext cx="1439919" cy="236411"/>
          </a:xfrm>
          <a:prstGeom prst="rect">
            <a:avLst/>
          </a:prstGeom>
          <a:noFill/>
        </p:spPr>
        <p:txBody>
          <a:bodyPr wrap="square" anchor="ctr">
            <a:spAutoFit/>
          </a:bodyPr>
          <a:lstStyle/>
          <a:p>
            <a:pPr algn="ctr" rtl="0" fontAlgn="base">
              <a:lnSpc>
                <a:spcPts val="1200"/>
              </a:lnSpc>
            </a:pPr>
            <a:r>
              <a:rPr lang="en-US" sz="900" i="0" dirty="0">
                <a:solidFill>
                  <a:schemeClr val="bg1"/>
                </a:solidFill>
                <a:effectLst/>
                <a:highlight>
                  <a:srgbClr val="000000"/>
                </a:highlight>
                <a:latin typeface="Work Sans" panose="00000500000000000000" pitchFamily="50" charset="0"/>
              </a:rPr>
              <a:t> Dep. Gisela Scaglia</a:t>
            </a:r>
            <a:r>
              <a:rPr lang="en-US" sz="900" i="0" dirty="0">
                <a:effectLst/>
                <a:highlight>
                  <a:srgbClr val="000000"/>
                </a:highlight>
                <a:latin typeface="Work Sans" panose="00000500000000000000" pitchFamily="50" charset="0"/>
              </a:rPr>
              <a:t>.</a:t>
            </a:r>
          </a:p>
        </p:txBody>
      </p:sp>
      <p:sp>
        <p:nvSpPr>
          <p:cNvPr id="6" name="CaixaDeTexto 5">
            <a:extLst>
              <a:ext uri="{FF2B5EF4-FFF2-40B4-BE49-F238E27FC236}">
                <a16:creationId xmlns:a16="http://schemas.microsoft.com/office/drawing/2014/main" id="{3E1276AF-3B22-1474-8459-26D6F4793903}"/>
              </a:ext>
            </a:extLst>
          </p:cNvPr>
          <p:cNvSpPr txBox="1"/>
          <p:nvPr/>
        </p:nvSpPr>
        <p:spPr>
          <a:xfrm>
            <a:off x="660753" y="3294201"/>
            <a:ext cx="1666689" cy="307777"/>
          </a:xfrm>
          <a:prstGeom prst="rect">
            <a:avLst/>
          </a:prstGeom>
          <a:noFill/>
        </p:spPr>
        <p:txBody>
          <a:bodyPr wrap="square" lIns="91440" tIns="45720" rIns="91440" bIns="45720" anchor="ctr">
            <a:spAutoFit/>
          </a:bodyPr>
          <a:lstStyle/>
          <a:p>
            <a:pPr algn="ctr" fontAlgn="base"/>
            <a:r>
              <a:rPr lang="en-US" sz="1400" b="1" dirty="0">
                <a:solidFill>
                  <a:schemeClr val="bg1"/>
                </a:solidFill>
                <a:highlight>
                  <a:srgbClr val="BD162C"/>
                </a:highlight>
                <a:latin typeface="Work Sans"/>
              </a:rPr>
              <a:t> </a:t>
            </a:r>
            <a:r>
              <a:rPr lang="en-US" sz="1400" b="1" i="0" dirty="0">
                <a:solidFill>
                  <a:schemeClr val="bg1"/>
                </a:solidFill>
                <a:effectLst/>
                <a:highlight>
                  <a:srgbClr val="BD162C"/>
                </a:highlight>
                <a:latin typeface="Work Sans"/>
              </a:rPr>
              <a:t>10 </a:t>
            </a:r>
            <a:r>
              <a:rPr lang="en-US" sz="1400" b="1" i="0" dirty="0" err="1">
                <a:solidFill>
                  <a:schemeClr val="bg1"/>
                </a:solidFill>
                <a:effectLst/>
                <a:highlight>
                  <a:srgbClr val="BD162C"/>
                </a:highlight>
                <a:latin typeface="Work Sans"/>
              </a:rPr>
              <a:t>regiões</a:t>
            </a:r>
            <a:r>
              <a:rPr lang="en-US" sz="1400" b="1" i="0" dirty="0">
                <a:solidFill>
                  <a:srgbClr val="BD162C"/>
                </a:solidFill>
                <a:effectLst/>
                <a:highlight>
                  <a:srgbClr val="BD162C"/>
                </a:highlight>
                <a:latin typeface="Work Sans"/>
              </a:rPr>
              <a:t>.</a:t>
            </a:r>
            <a:endParaRPr lang="en-US" sz="1400" b="1" i="0" dirty="0">
              <a:solidFill>
                <a:srgbClr val="000000"/>
              </a:solidFill>
              <a:effectLst/>
              <a:highlight>
                <a:srgbClr val="000000"/>
              </a:highlight>
              <a:latin typeface="Work Sans"/>
            </a:endParaRPr>
          </a:p>
        </p:txBody>
      </p:sp>
      <p:sp>
        <p:nvSpPr>
          <p:cNvPr id="36" name="CaixaDeTexto 35">
            <a:extLst>
              <a:ext uri="{FF2B5EF4-FFF2-40B4-BE49-F238E27FC236}">
                <a16:creationId xmlns:a16="http://schemas.microsoft.com/office/drawing/2014/main" id="{4CBA0795-CA1D-7F5F-CDD5-803A6BB74C26}"/>
              </a:ext>
            </a:extLst>
          </p:cNvPr>
          <p:cNvSpPr txBox="1"/>
          <p:nvPr/>
        </p:nvSpPr>
        <p:spPr>
          <a:xfrm>
            <a:off x="5955580" y="5296263"/>
            <a:ext cx="1977694" cy="240515"/>
          </a:xfrm>
          <a:prstGeom prst="rect">
            <a:avLst/>
          </a:prstGeom>
          <a:noFill/>
        </p:spPr>
        <p:txBody>
          <a:bodyPr wrap="square" anchor="ctr">
            <a:spAutoFit/>
          </a:bodyPr>
          <a:lstStyle/>
          <a:p>
            <a:pPr algn="ctr" rtl="0" fontAlgn="base">
              <a:lnSpc>
                <a:spcPts val="1200"/>
              </a:lnSpc>
            </a:pPr>
            <a:r>
              <a:rPr lang="en-US" sz="900" i="0">
                <a:effectLst/>
                <a:highlight>
                  <a:srgbClr val="000000"/>
                </a:highlight>
                <a:latin typeface="Work Sans" panose="00000500000000000000" pitchFamily="50" charset="0"/>
              </a:rPr>
              <a:t>.</a:t>
            </a:r>
            <a:r>
              <a:rPr lang="en-US" sz="900" i="0">
                <a:solidFill>
                  <a:schemeClr val="bg1"/>
                </a:solidFill>
                <a:effectLst/>
                <a:highlight>
                  <a:srgbClr val="000000"/>
                </a:highlight>
                <a:latin typeface="Work Sans" panose="00000500000000000000" pitchFamily="50" charset="0"/>
              </a:rPr>
              <a:t>Hon. Akua </a:t>
            </a:r>
            <a:r>
              <a:rPr lang="en-US" sz="900" i="0" err="1">
                <a:solidFill>
                  <a:schemeClr val="bg1"/>
                </a:solidFill>
                <a:effectLst/>
                <a:highlight>
                  <a:srgbClr val="000000"/>
                </a:highlight>
                <a:latin typeface="Work Sans" panose="00000500000000000000" pitchFamily="50" charset="0"/>
              </a:rPr>
              <a:t>Dansua</a:t>
            </a:r>
            <a:r>
              <a:rPr lang="en-US" sz="900" i="0">
                <a:effectLst/>
                <a:highlight>
                  <a:srgbClr val="000000"/>
                </a:highlight>
                <a:latin typeface="Work Sans" panose="00000500000000000000" pitchFamily="50" charset="0"/>
              </a:rPr>
              <a:t>.</a:t>
            </a:r>
          </a:p>
        </p:txBody>
      </p:sp>
      <p:sp>
        <p:nvSpPr>
          <p:cNvPr id="37" name="CaixaDeTexto 36">
            <a:extLst>
              <a:ext uri="{FF2B5EF4-FFF2-40B4-BE49-F238E27FC236}">
                <a16:creationId xmlns:a16="http://schemas.microsoft.com/office/drawing/2014/main" id="{658D98A1-FEAB-ECD5-9D9F-ABADCADA0E8A}"/>
              </a:ext>
            </a:extLst>
          </p:cNvPr>
          <p:cNvSpPr txBox="1"/>
          <p:nvPr/>
        </p:nvSpPr>
        <p:spPr>
          <a:xfrm>
            <a:off x="7278187" y="4396909"/>
            <a:ext cx="1193813" cy="394403"/>
          </a:xfrm>
          <a:prstGeom prst="rect">
            <a:avLst/>
          </a:prstGeom>
          <a:noFill/>
        </p:spPr>
        <p:txBody>
          <a:bodyPr wrap="square" anchor="ctr">
            <a:spAutoFit/>
          </a:bodyPr>
          <a:lstStyle/>
          <a:p>
            <a:pPr algn="ctr" rtl="0" fontAlgn="base">
              <a:lnSpc>
                <a:spcPts val="1200"/>
              </a:lnSpc>
            </a:pPr>
            <a:r>
              <a:rPr lang="en-US" sz="900" i="0" dirty="0">
                <a:solidFill>
                  <a:schemeClr val="bg1"/>
                </a:solidFill>
                <a:effectLst/>
                <a:highlight>
                  <a:srgbClr val="000000"/>
                </a:highlight>
                <a:latin typeface="Work Sans" panose="00000500000000000000" pitchFamily="50" charset="0"/>
              </a:rPr>
              <a:t> </a:t>
            </a:r>
            <a:r>
              <a:rPr lang="en-US" sz="900" dirty="0">
                <a:solidFill>
                  <a:schemeClr val="bg1"/>
                </a:solidFill>
                <a:highlight>
                  <a:srgbClr val="000000"/>
                </a:highlight>
                <a:latin typeface="Work Sans" panose="00000500000000000000" pitchFamily="50" charset="0"/>
              </a:rPr>
              <a:t>Dep</a:t>
            </a:r>
            <a:r>
              <a:rPr lang="en-US" sz="900" i="0" dirty="0">
                <a:solidFill>
                  <a:schemeClr val="bg1"/>
                </a:solidFill>
                <a:effectLst/>
                <a:highlight>
                  <a:srgbClr val="000000"/>
                </a:highlight>
                <a:latin typeface="Work Sans" panose="00000500000000000000" pitchFamily="50" charset="0"/>
              </a:rPr>
              <a:t>. Ibtissame </a:t>
            </a:r>
            <a:r>
              <a:rPr lang="en-US" sz="900" i="0" dirty="0">
                <a:effectLst/>
                <a:highlight>
                  <a:srgbClr val="000000"/>
                </a:highlight>
                <a:latin typeface="Work Sans" panose="00000500000000000000" pitchFamily="50" charset="0"/>
              </a:rPr>
              <a:t>.</a:t>
            </a:r>
            <a:r>
              <a:rPr lang="en-US" sz="900" i="0" dirty="0" err="1">
                <a:solidFill>
                  <a:schemeClr val="bg1"/>
                </a:solidFill>
                <a:effectLst/>
                <a:highlight>
                  <a:srgbClr val="000000"/>
                </a:highlight>
                <a:latin typeface="Work Sans" panose="00000500000000000000" pitchFamily="50" charset="0"/>
              </a:rPr>
              <a:t>Azzaoui</a:t>
            </a:r>
            <a:r>
              <a:rPr lang="en-US" sz="900" i="0" dirty="0">
                <a:effectLst/>
                <a:highlight>
                  <a:srgbClr val="000000"/>
                </a:highlight>
                <a:latin typeface="Work Sans" panose="00000500000000000000" pitchFamily="50" charset="0"/>
              </a:rPr>
              <a:t>.</a:t>
            </a:r>
          </a:p>
        </p:txBody>
      </p:sp>
      <p:sp>
        <p:nvSpPr>
          <p:cNvPr id="38" name="CaixaDeTexto 37">
            <a:extLst>
              <a:ext uri="{FF2B5EF4-FFF2-40B4-BE49-F238E27FC236}">
                <a16:creationId xmlns:a16="http://schemas.microsoft.com/office/drawing/2014/main" id="{B79C3288-D2B8-D4F7-70A4-995D3267406C}"/>
              </a:ext>
            </a:extLst>
          </p:cNvPr>
          <p:cNvSpPr txBox="1"/>
          <p:nvPr/>
        </p:nvSpPr>
        <p:spPr>
          <a:xfrm>
            <a:off x="6798109" y="6128547"/>
            <a:ext cx="1977694" cy="240515"/>
          </a:xfrm>
          <a:prstGeom prst="rect">
            <a:avLst/>
          </a:prstGeom>
          <a:noFill/>
        </p:spPr>
        <p:txBody>
          <a:bodyPr wrap="square" anchor="ctr">
            <a:spAutoFit/>
          </a:bodyPr>
          <a:lstStyle/>
          <a:p>
            <a:pPr algn="ctr" rtl="0" fontAlgn="base">
              <a:lnSpc>
                <a:spcPts val="1200"/>
              </a:lnSpc>
            </a:pPr>
            <a:r>
              <a:rPr lang="en-US" sz="900">
                <a:solidFill>
                  <a:srgbClr val="646363"/>
                </a:solidFill>
                <a:highlight>
                  <a:srgbClr val="000000"/>
                </a:highlight>
                <a:latin typeface="Work Sans" panose="00000500000000000000" pitchFamily="50" charset="0"/>
              </a:rPr>
              <a:t> </a:t>
            </a:r>
            <a:r>
              <a:rPr lang="en-US" sz="900" i="0">
                <a:solidFill>
                  <a:schemeClr val="bg1"/>
                </a:solidFill>
                <a:effectLst/>
                <a:highlight>
                  <a:srgbClr val="000000"/>
                </a:highlight>
                <a:latin typeface="Work Sans" panose="00000500000000000000" pitchFamily="50" charset="0"/>
              </a:rPr>
              <a:t>Hon. Esther </a:t>
            </a:r>
            <a:r>
              <a:rPr lang="en-US" sz="900" i="0" err="1">
                <a:solidFill>
                  <a:schemeClr val="bg1"/>
                </a:solidFill>
                <a:effectLst/>
                <a:highlight>
                  <a:srgbClr val="000000"/>
                </a:highlight>
                <a:latin typeface="Work Sans" panose="00000500000000000000" pitchFamily="50" charset="0"/>
              </a:rPr>
              <a:t>Passaris</a:t>
            </a:r>
            <a:r>
              <a:rPr lang="en-US" sz="900" i="0">
                <a:effectLst/>
                <a:highlight>
                  <a:srgbClr val="000000"/>
                </a:highlight>
                <a:latin typeface="Work Sans" panose="00000500000000000000" pitchFamily="50" charset="0"/>
              </a:rPr>
              <a:t>.</a:t>
            </a:r>
          </a:p>
        </p:txBody>
      </p:sp>
      <p:sp>
        <p:nvSpPr>
          <p:cNvPr id="39" name="CaixaDeTexto 38">
            <a:extLst>
              <a:ext uri="{FF2B5EF4-FFF2-40B4-BE49-F238E27FC236}">
                <a16:creationId xmlns:a16="http://schemas.microsoft.com/office/drawing/2014/main" id="{48B872F3-558B-B2EF-5808-5DEF04C9DDD8}"/>
              </a:ext>
            </a:extLst>
          </p:cNvPr>
          <p:cNvSpPr txBox="1"/>
          <p:nvPr/>
        </p:nvSpPr>
        <p:spPr>
          <a:xfrm>
            <a:off x="6956905" y="2850292"/>
            <a:ext cx="988847" cy="394403"/>
          </a:xfrm>
          <a:prstGeom prst="rect">
            <a:avLst/>
          </a:prstGeom>
          <a:noFill/>
        </p:spPr>
        <p:txBody>
          <a:bodyPr wrap="square" anchor="ctr">
            <a:spAutoFit/>
          </a:bodyPr>
          <a:lstStyle/>
          <a:p>
            <a:pPr algn="ctr" rtl="0" fontAlgn="base">
              <a:lnSpc>
                <a:spcPts val="1200"/>
              </a:lnSpc>
            </a:pPr>
            <a:r>
              <a:rPr lang="en-US" sz="900" i="0" dirty="0">
                <a:solidFill>
                  <a:schemeClr val="bg1"/>
                </a:solidFill>
                <a:effectLst/>
                <a:highlight>
                  <a:srgbClr val="000000"/>
                </a:highlight>
                <a:latin typeface="Work Sans" panose="00000500000000000000" pitchFamily="50" charset="0"/>
              </a:rPr>
              <a:t> </a:t>
            </a:r>
            <a:r>
              <a:rPr lang="en-US" sz="900" dirty="0">
                <a:solidFill>
                  <a:schemeClr val="bg1"/>
                </a:solidFill>
                <a:highlight>
                  <a:srgbClr val="000000"/>
                </a:highlight>
                <a:latin typeface="Work Sans" panose="00000500000000000000" pitchFamily="50" charset="0"/>
              </a:rPr>
              <a:t>Dep.</a:t>
            </a:r>
            <a:r>
              <a:rPr lang="en-US" sz="900" i="0" dirty="0">
                <a:solidFill>
                  <a:schemeClr val="bg1"/>
                </a:solidFill>
                <a:effectLst/>
                <a:highlight>
                  <a:srgbClr val="000000"/>
                </a:highlight>
                <a:latin typeface="Work Sans" panose="00000500000000000000" pitchFamily="50" charset="0"/>
              </a:rPr>
              <a:t> Andrew </a:t>
            </a:r>
            <a:r>
              <a:rPr lang="en-US" sz="900" i="0" dirty="0">
                <a:effectLst/>
                <a:highlight>
                  <a:srgbClr val="000000"/>
                </a:highlight>
                <a:latin typeface="Work Sans" panose="00000500000000000000" pitchFamily="50" charset="0"/>
              </a:rPr>
              <a:t>.</a:t>
            </a:r>
            <a:r>
              <a:rPr lang="en-US" sz="900" i="0" dirty="0">
                <a:solidFill>
                  <a:schemeClr val="bg1"/>
                </a:solidFill>
                <a:effectLst/>
                <a:highlight>
                  <a:srgbClr val="000000"/>
                </a:highlight>
                <a:latin typeface="Work Sans" panose="00000500000000000000" pitchFamily="50" charset="0"/>
              </a:rPr>
              <a:t>Ullmann</a:t>
            </a:r>
            <a:r>
              <a:rPr lang="en-US" sz="900" i="0" dirty="0">
                <a:effectLst/>
                <a:highlight>
                  <a:srgbClr val="000000"/>
                </a:highlight>
                <a:latin typeface="Work Sans" panose="00000500000000000000" pitchFamily="50" charset="0"/>
              </a:rPr>
              <a:t>.</a:t>
            </a:r>
          </a:p>
        </p:txBody>
      </p:sp>
      <p:sp>
        <p:nvSpPr>
          <p:cNvPr id="40" name="CaixaDeTexto 39">
            <a:extLst>
              <a:ext uri="{FF2B5EF4-FFF2-40B4-BE49-F238E27FC236}">
                <a16:creationId xmlns:a16="http://schemas.microsoft.com/office/drawing/2014/main" id="{7A8BA7DF-7890-0DFE-14D5-9B4544C55ACC}"/>
              </a:ext>
            </a:extLst>
          </p:cNvPr>
          <p:cNvSpPr txBox="1"/>
          <p:nvPr/>
        </p:nvSpPr>
        <p:spPr>
          <a:xfrm>
            <a:off x="8001109" y="3229204"/>
            <a:ext cx="1296493" cy="240515"/>
          </a:xfrm>
          <a:prstGeom prst="rect">
            <a:avLst/>
          </a:prstGeom>
          <a:noFill/>
        </p:spPr>
        <p:txBody>
          <a:bodyPr wrap="square" anchor="ctr">
            <a:spAutoFit/>
          </a:bodyPr>
          <a:lstStyle/>
          <a:p>
            <a:pPr algn="ctr" rtl="0" fontAlgn="base">
              <a:lnSpc>
                <a:spcPts val="1200"/>
              </a:lnSpc>
            </a:pPr>
            <a:r>
              <a:rPr lang="en-US" sz="900" i="0" dirty="0">
                <a:solidFill>
                  <a:schemeClr val="bg1"/>
                </a:solidFill>
                <a:effectLst/>
                <a:highlight>
                  <a:srgbClr val="000000"/>
                </a:highlight>
                <a:latin typeface="Work Sans" panose="00000500000000000000" pitchFamily="50" charset="0"/>
              </a:rPr>
              <a:t> </a:t>
            </a:r>
            <a:r>
              <a:rPr lang="en-US" sz="900" dirty="0">
                <a:solidFill>
                  <a:schemeClr val="bg1"/>
                </a:solidFill>
                <a:highlight>
                  <a:srgbClr val="000000"/>
                </a:highlight>
                <a:latin typeface="Work Sans" panose="00000500000000000000" pitchFamily="50" charset="0"/>
              </a:rPr>
              <a:t>Dep</a:t>
            </a:r>
            <a:r>
              <a:rPr lang="en-US" sz="900" i="0" dirty="0">
                <a:solidFill>
                  <a:schemeClr val="bg1"/>
                </a:solidFill>
                <a:effectLst/>
                <a:highlight>
                  <a:srgbClr val="000000"/>
                </a:highlight>
                <a:latin typeface="Work Sans" panose="00000500000000000000" pitchFamily="50" charset="0"/>
              </a:rPr>
              <a:t>. Mariam Jashi</a:t>
            </a:r>
            <a:r>
              <a:rPr lang="en-US" sz="900" i="0" dirty="0">
                <a:effectLst/>
                <a:highlight>
                  <a:srgbClr val="000000"/>
                </a:highlight>
                <a:latin typeface="Work Sans" panose="00000500000000000000" pitchFamily="50" charset="0"/>
              </a:rPr>
              <a:t>.</a:t>
            </a:r>
          </a:p>
        </p:txBody>
      </p:sp>
      <p:sp>
        <p:nvSpPr>
          <p:cNvPr id="43" name="CaixaDeTexto 42">
            <a:extLst>
              <a:ext uri="{FF2B5EF4-FFF2-40B4-BE49-F238E27FC236}">
                <a16:creationId xmlns:a16="http://schemas.microsoft.com/office/drawing/2014/main" id="{8A5D4306-6675-0CFA-5164-708FE01DEE3F}"/>
              </a:ext>
            </a:extLst>
          </p:cNvPr>
          <p:cNvSpPr txBox="1"/>
          <p:nvPr/>
        </p:nvSpPr>
        <p:spPr>
          <a:xfrm>
            <a:off x="9298723" y="2932357"/>
            <a:ext cx="1296493" cy="240515"/>
          </a:xfrm>
          <a:prstGeom prst="rect">
            <a:avLst/>
          </a:prstGeom>
          <a:noFill/>
        </p:spPr>
        <p:txBody>
          <a:bodyPr wrap="square" anchor="ctr">
            <a:spAutoFit/>
          </a:bodyPr>
          <a:lstStyle/>
          <a:p>
            <a:pPr algn="ctr" rtl="0" fontAlgn="base">
              <a:lnSpc>
                <a:spcPts val="1200"/>
              </a:lnSpc>
            </a:pPr>
            <a:r>
              <a:rPr lang="en-US" sz="900" i="0" dirty="0">
                <a:solidFill>
                  <a:schemeClr val="bg1"/>
                </a:solidFill>
                <a:effectLst/>
                <a:highlight>
                  <a:srgbClr val="000000"/>
                </a:highlight>
                <a:latin typeface="Work Sans" panose="00000500000000000000" pitchFamily="50" charset="0"/>
              </a:rPr>
              <a:t> </a:t>
            </a:r>
            <a:r>
              <a:rPr lang="en-US" sz="900" dirty="0">
                <a:solidFill>
                  <a:schemeClr val="bg1"/>
                </a:solidFill>
                <a:highlight>
                  <a:srgbClr val="000000"/>
                </a:highlight>
                <a:latin typeface="Work Sans" panose="00000500000000000000" pitchFamily="50" charset="0"/>
              </a:rPr>
              <a:t>Sen. </a:t>
            </a:r>
            <a:r>
              <a:rPr lang="en-US" sz="900" i="0" dirty="0">
                <a:solidFill>
                  <a:schemeClr val="bg1"/>
                </a:solidFill>
                <a:effectLst/>
                <a:highlight>
                  <a:srgbClr val="000000"/>
                </a:highlight>
                <a:latin typeface="Work Sans" panose="00000500000000000000" pitchFamily="50" charset="0"/>
              </a:rPr>
              <a:t>Pia Cayetano</a:t>
            </a:r>
            <a:r>
              <a:rPr lang="en-US" sz="900" i="0" dirty="0">
                <a:effectLst/>
                <a:highlight>
                  <a:srgbClr val="000000"/>
                </a:highlight>
                <a:latin typeface="Work Sans" panose="00000500000000000000" pitchFamily="50" charset="0"/>
              </a:rPr>
              <a:t>.</a:t>
            </a:r>
          </a:p>
        </p:txBody>
      </p:sp>
      <p:sp>
        <p:nvSpPr>
          <p:cNvPr id="44" name="CaixaDeTexto 43">
            <a:extLst>
              <a:ext uri="{FF2B5EF4-FFF2-40B4-BE49-F238E27FC236}">
                <a16:creationId xmlns:a16="http://schemas.microsoft.com/office/drawing/2014/main" id="{E4DCC940-A0A6-8BFE-D57B-D19FD57E451A}"/>
              </a:ext>
            </a:extLst>
          </p:cNvPr>
          <p:cNvSpPr txBox="1"/>
          <p:nvPr/>
        </p:nvSpPr>
        <p:spPr>
          <a:xfrm>
            <a:off x="8796475" y="4436988"/>
            <a:ext cx="1060174" cy="394403"/>
          </a:xfrm>
          <a:prstGeom prst="rect">
            <a:avLst/>
          </a:prstGeom>
          <a:noFill/>
        </p:spPr>
        <p:txBody>
          <a:bodyPr wrap="square" anchor="ctr">
            <a:spAutoFit/>
          </a:bodyPr>
          <a:lstStyle/>
          <a:p>
            <a:pPr algn="ctr" rtl="0" fontAlgn="base">
              <a:lnSpc>
                <a:spcPts val="1200"/>
              </a:lnSpc>
            </a:pPr>
            <a:r>
              <a:rPr lang="en-US" sz="900" i="0" dirty="0">
                <a:solidFill>
                  <a:schemeClr val="bg1"/>
                </a:solidFill>
                <a:effectLst/>
                <a:highlight>
                  <a:srgbClr val="000000"/>
                </a:highlight>
                <a:latin typeface="Work Sans" panose="00000500000000000000" pitchFamily="50" charset="0"/>
              </a:rPr>
              <a:t> </a:t>
            </a:r>
            <a:r>
              <a:rPr lang="en-US" sz="900" dirty="0">
                <a:solidFill>
                  <a:schemeClr val="bg1"/>
                </a:solidFill>
                <a:highlight>
                  <a:srgbClr val="000000"/>
                </a:highlight>
                <a:latin typeface="Work Sans" panose="00000500000000000000" pitchFamily="50" charset="0"/>
              </a:rPr>
              <a:t>Dep.</a:t>
            </a:r>
            <a:r>
              <a:rPr lang="en-US" sz="900" i="0" dirty="0">
                <a:solidFill>
                  <a:schemeClr val="bg1"/>
                </a:solidFill>
                <a:effectLst/>
                <a:highlight>
                  <a:srgbClr val="000000"/>
                </a:highlight>
                <a:latin typeface="Work Sans" panose="00000500000000000000" pitchFamily="50" charset="0"/>
              </a:rPr>
              <a:t> Amar </a:t>
            </a:r>
            <a:r>
              <a:rPr lang="en-US" sz="900" i="0" dirty="0">
                <a:effectLst/>
                <a:highlight>
                  <a:srgbClr val="000000"/>
                </a:highlight>
                <a:latin typeface="Work Sans" panose="00000500000000000000" pitchFamily="50" charset="0"/>
              </a:rPr>
              <a:t>.</a:t>
            </a:r>
            <a:r>
              <a:rPr lang="en-US" sz="900" i="0" dirty="0">
                <a:solidFill>
                  <a:schemeClr val="bg1"/>
                </a:solidFill>
                <a:effectLst/>
                <a:highlight>
                  <a:srgbClr val="000000"/>
                </a:highlight>
                <a:latin typeface="Work Sans" panose="00000500000000000000" pitchFamily="50" charset="0"/>
              </a:rPr>
              <a:t>Patnaik</a:t>
            </a:r>
            <a:r>
              <a:rPr lang="en-US" sz="900" i="0" dirty="0">
                <a:effectLst/>
                <a:highlight>
                  <a:srgbClr val="000000"/>
                </a:highlight>
                <a:latin typeface="Work Sans" panose="00000500000000000000" pitchFamily="50" charset="0"/>
              </a:rPr>
              <a:t>.</a:t>
            </a:r>
          </a:p>
        </p:txBody>
      </p:sp>
      <p:grpSp>
        <p:nvGrpSpPr>
          <p:cNvPr id="71" name="Agrupar 70">
            <a:extLst>
              <a:ext uri="{FF2B5EF4-FFF2-40B4-BE49-F238E27FC236}">
                <a16:creationId xmlns:a16="http://schemas.microsoft.com/office/drawing/2014/main" id="{5FAFFDB3-51E2-7DD3-32C6-F85667BE9390}"/>
              </a:ext>
            </a:extLst>
          </p:cNvPr>
          <p:cNvGrpSpPr/>
          <p:nvPr/>
        </p:nvGrpSpPr>
        <p:grpSpPr>
          <a:xfrm>
            <a:off x="3545849" y="3008064"/>
            <a:ext cx="1439919" cy="636059"/>
            <a:chOff x="3201119" y="2789253"/>
            <a:chExt cx="1439919" cy="636059"/>
          </a:xfrm>
        </p:grpSpPr>
        <p:sp>
          <p:nvSpPr>
            <p:cNvPr id="7" name="CaixaDeTexto 6">
              <a:extLst>
                <a:ext uri="{FF2B5EF4-FFF2-40B4-BE49-F238E27FC236}">
                  <a16:creationId xmlns:a16="http://schemas.microsoft.com/office/drawing/2014/main" id="{4B5C3492-B872-A13D-7BA3-647DCCA3BA5A}"/>
                </a:ext>
              </a:extLst>
            </p:cNvPr>
            <p:cNvSpPr txBox="1"/>
            <p:nvPr/>
          </p:nvSpPr>
          <p:spPr>
            <a:xfrm>
              <a:off x="3201119" y="2994425"/>
              <a:ext cx="1439919" cy="430887"/>
            </a:xfrm>
            <a:prstGeom prst="rect">
              <a:avLst/>
            </a:prstGeom>
            <a:noFill/>
            <a:ln>
              <a:noFill/>
            </a:ln>
          </p:spPr>
          <p:txBody>
            <a:bodyPr wrap="square" lIns="91440" tIns="45720" rIns="91440" bIns="45720" anchor="ctr">
              <a:spAutoFit/>
            </a:bodyPr>
            <a:lstStyle/>
            <a:p>
              <a:pPr algn="ctr" fontAlgn="base"/>
              <a:r>
                <a:rPr lang="en-US" sz="1100" b="1" dirty="0">
                  <a:solidFill>
                    <a:schemeClr val="bg1"/>
                  </a:solidFill>
                  <a:highlight>
                    <a:srgbClr val="BD162C"/>
                  </a:highlight>
                  <a:latin typeface="Work Sans"/>
                </a:rPr>
                <a:t> EUA &amp; </a:t>
              </a:r>
              <a:r>
                <a:rPr lang="en-US" sz="1100" b="1" dirty="0" err="1">
                  <a:solidFill>
                    <a:schemeClr val="bg1"/>
                  </a:solidFill>
                  <a:highlight>
                    <a:srgbClr val="BD162C"/>
                  </a:highlight>
                  <a:latin typeface="Work Sans"/>
                </a:rPr>
                <a:t>Estados</a:t>
              </a:r>
              <a:r>
                <a:rPr lang="en-US" sz="1100" b="1" dirty="0">
                  <a:solidFill>
                    <a:schemeClr val="bg1"/>
                  </a:solidFill>
                  <a:highlight>
                    <a:srgbClr val="BD162C"/>
                  </a:highlight>
                  <a:latin typeface="Work Sans"/>
                </a:rPr>
                <a:t> Unidos</a:t>
              </a:r>
              <a:endParaRPr lang="pt-PT" dirty="0">
                <a:solidFill>
                  <a:schemeClr val="bg1"/>
                </a:solidFill>
              </a:endParaRPr>
            </a:p>
          </p:txBody>
        </p:sp>
        <p:pic>
          <p:nvPicPr>
            <p:cNvPr id="59" name="Gráfico 58">
              <a:extLst>
                <a:ext uri="{FF2B5EF4-FFF2-40B4-BE49-F238E27FC236}">
                  <a16:creationId xmlns:a16="http://schemas.microsoft.com/office/drawing/2014/main" id="{BE1A6ECC-FD33-ABDE-358F-066E5E92278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850047" y="2789253"/>
              <a:ext cx="142062" cy="222941"/>
            </a:xfrm>
            <a:prstGeom prst="rect">
              <a:avLst/>
            </a:prstGeom>
          </p:spPr>
        </p:pic>
      </p:grpSp>
      <p:grpSp>
        <p:nvGrpSpPr>
          <p:cNvPr id="75" name="Agrupar 74">
            <a:extLst>
              <a:ext uri="{FF2B5EF4-FFF2-40B4-BE49-F238E27FC236}">
                <a16:creationId xmlns:a16="http://schemas.microsoft.com/office/drawing/2014/main" id="{ECE7B2E6-65E1-3095-5645-D023F70E21B7}"/>
              </a:ext>
            </a:extLst>
          </p:cNvPr>
          <p:cNvGrpSpPr/>
          <p:nvPr/>
        </p:nvGrpSpPr>
        <p:grpSpPr>
          <a:xfrm>
            <a:off x="9384875" y="2485758"/>
            <a:ext cx="1124188" cy="493511"/>
            <a:chOff x="8586183" y="2105135"/>
            <a:chExt cx="1124188" cy="493511"/>
          </a:xfrm>
        </p:grpSpPr>
        <p:sp>
          <p:nvSpPr>
            <p:cNvPr id="15" name="CaixaDeTexto 14">
              <a:extLst>
                <a:ext uri="{FF2B5EF4-FFF2-40B4-BE49-F238E27FC236}">
                  <a16:creationId xmlns:a16="http://schemas.microsoft.com/office/drawing/2014/main" id="{41EBE600-2F58-02F5-88AD-53F9E4EEAAF8}"/>
                </a:ext>
              </a:extLst>
            </p:cNvPr>
            <p:cNvSpPr txBox="1"/>
            <p:nvPr/>
          </p:nvSpPr>
          <p:spPr>
            <a:xfrm>
              <a:off x="8586183" y="2337036"/>
              <a:ext cx="1124188" cy="261610"/>
            </a:xfrm>
            <a:prstGeom prst="rect">
              <a:avLst/>
            </a:prstGeom>
            <a:noFill/>
            <a:ln>
              <a:noFill/>
            </a:ln>
          </p:spPr>
          <p:txBody>
            <a:bodyPr wrap="square" anchor="ctr">
              <a:spAutoFit/>
            </a:bodyPr>
            <a:lstStyle/>
            <a:p>
              <a:pPr algn="ctr" rtl="0" fontAlgn="base"/>
              <a:r>
                <a:rPr lang="en-US" sz="1100" b="1" i="0" dirty="0" err="1">
                  <a:solidFill>
                    <a:schemeClr val="bg1"/>
                  </a:solidFill>
                  <a:effectLst/>
                  <a:highlight>
                    <a:srgbClr val="BD162C"/>
                  </a:highlight>
                  <a:latin typeface="Work Sans" panose="00000500000000000000" pitchFamily="50" charset="0"/>
                </a:rPr>
                <a:t>Ásia</a:t>
              </a:r>
              <a:r>
                <a:rPr lang="en-US" sz="1100" b="1" i="0" dirty="0">
                  <a:solidFill>
                    <a:schemeClr val="bg1"/>
                  </a:solidFill>
                  <a:effectLst/>
                  <a:highlight>
                    <a:srgbClr val="BD162C"/>
                  </a:highlight>
                  <a:latin typeface="Work Sans" panose="00000500000000000000" pitchFamily="50" charset="0"/>
                </a:rPr>
                <a:t> </a:t>
              </a:r>
              <a:r>
                <a:rPr lang="en-US" sz="1100" b="1" i="0" dirty="0" err="1">
                  <a:solidFill>
                    <a:schemeClr val="bg1"/>
                  </a:solidFill>
                  <a:effectLst/>
                  <a:highlight>
                    <a:srgbClr val="BD162C"/>
                  </a:highlight>
                  <a:latin typeface="Work Sans" panose="00000500000000000000" pitchFamily="50" charset="0"/>
                </a:rPr>
                <a:t>Pacífico</a:t>
              </a:r>
              <a:endParaRPr lang="en-US" sz="1100" b="1" i="0" dirty="0">
                <a:solidFill>
                  <a:schemeClr val="bg1"/>
                </a:solidFill>
                <a:effectLst/>
                <a:highlight>
                  <a:srgbClr val="BD162C"/>
                </a:highlight>
                <a:latin typeface="Work Sans" panose="00000500000000000000" pitchFamily="50" charset="0"/>
              </a:endParaRPr>
            </a:p>
          </p:txBody>
        </p:sp>
        <p:pic>
          <p:nvPicPr>
            <p:cNvPr id="60" name="Gráfico 59">
              <a:extLst>
                <a:ext uri="{FF2B5EF4-FFF2-40B4-BE49-F238E27FC236}">
                  <a16:creationId xmlns:a16="http://schemas.microsoft.com/office/drawing/2014/main" id="{88BB0D2B-349E-1B83-9EB3-51739DFF4C6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077246" y="2105135"/>
              <a:ext cx="142062" cy="222941"/>
            </a:xfrm>
            <a:prstGeom prst="rect">
              <a:avLst/>
            </a:prstGeom>
          </p:spPr>
        </p:pic>
      </p:grpSp>
      <p:grpSp>
        <p:nvGrpSpPr>
          <p:cNvPr id="76" name="Agrupar 75">
            <a:extLst>
              <a:ext uri="{FF2B5EF4-FFF2-40B4-BE49-F238E27FC236}">
                <a16:creationId xmlns:a16="http://schemas.microsoft.com/office/drawing/2014/main" id="{40BBFA3F-E3C7-4473-4278-9D8335C36333}"/>
              </a:ext>
            </a:extLst>
          </p:cNvPr>
          <p:cNvGrpSpPr/>
          <p:nvPr/>
        </p:nvGrpSpPr>
        <p:grpSpPr>
          <a:xfrm>
            <a:off x="9641742" y="3535191"/>
            <a:ext cx="724376" cy="518645"/>
            <a:chOff x="9280118" y="3377132"/>
            <a:chExt cx="724376" cy="518645"/>
          </a:xfrm>
        </p:grpSpPr>
        <p:sp>
          <p:nvSpPr>
            <p:cNvPr id="20" name="CaixaDeTexto 19">
              <a:extLst>
                <a:ext uri="{FF2B5EF4-FFF2-40B4-BE49-F238E27FC236}">
                  <a16:creationId xmlns:a16="http://schemas.microsoft.com/office/drawing/2014/main" id="{602DA86D-2B31-5A32-A834-BF7E8B8040E0}"/>
                </a:ext>
              </a:extLst>
            </p:cNvPr>
            <p:cNvSpPr txBox="1"/>
            <p:nvPr/>
          </p:nvSpPr>
          <p:spPr>
            <a:xfrm>
              <a:off x="9280118" y="3634167"/>
              <a:ext cx="724376" cy="261610"/>
            </a:xfrm>
            <a:prstGeom prst="rect">
              <a:avLst/>
            </a:prstGeom>
            <a:noFill/>
            <a:ln>
              <a:noFill/>
            </a:ln>
          </p:spPr>
          <p:txBody>
            <a:bodyPr wrap="square" anchor="ctr">
              <a:spAutoFit/>
            </a:bodyPr>
            <a:lstStyle/>
            <a:p>
              <a:pPr algn="ctr" rtl="0" fontAlgn="base"/>
              <a:r>
                <a:rPr lang="en-US" sz="1100" b="1" i="0">
                  <a:solidFill>
                    <a:schemeClr val="bg1"/>
                  </a:solidFill>
                  <a:effectLst/>
                  <a:highlight>
                    <a:srgbClr val="BD162C"/>
                  </a:highlight>
                  <a:latin typeface="Work Sans" panose="00000500000000000000" pitchFamily="50" charset="0"/>
                </a:rPr>
                <a:t> </a:t>
              </a:r>
              <a:r>
                <a:rPr lang="en-US" sz="1100" b="1">
                  <a:solidFill>
                    <a:schemeClr val="bg1"/>
                  </a:solidFill>
                  <a:highlight>
                    <a:srgbClr val="BD162C"/>
                  </a:highlight>
                  <a:latin typeface="Work Sans" panose="00000500000000000000" pitchFamily="50" charset="0"/>
                </a:rPr>
                <a:t>C</a:t>
              </a:r>
              <a:r>
                <a:rPr lang="en-US" sz="1100" b="1" i="0">
                  <a:solidFill>
                    <a:schemeClr val="bg1"/>
                  </a:solidFill>
                  <a:effectLst/>
                  <a:highlight>
                    <a:srgbClr val="BD162C"/>
                  </a:highlight>
                  <a:latin typeface="Work Sans" panose="00000500000000000000" pitchFamily="50" charset="0"/>
                </a:rPr>
                <a:t>hina</a:t>
              </a:r>
              <a:r>
                <a:rPr lang="en-US" sz="1100" b="1" i="0">
                  <a:solidFill>
                    <a:srgbClr val="BD162C"/>
                  </a:solidFill>
                  <a:effectLst/>
                  <a:highlight>
                    <a:srgbClr val="BD162C"/>
                  </a:highlight>
                  <a:latin typeface="Work Sans" panose="00000500000000000000" pitchFamily="50" charset="0"/>
                </a:rPr>
                <a:t>. </a:t>
              </a:r>
              <a:endParaRPr lang="en-US" sz="1100" b="1" i="0">
                <a:solidFill>
                  <a:schemeClr val="bg1"/>
                </a:solidFill>
                <a:effectLst/>
                <a:highlight>
                  <a:srgbClr val="BD162C"/>
                </a:highlight>
                <a:latin typeface="Work Sans" panose="00000500000000000000" pitchFamily="50" charset="0"/>
              </a:endParaRPr>
            </a:p>
          </p:txBody>
        </p:sp>
        <p:pic>
          <p:nvPicPr>
            <p:cNvPr id="61" name="Gráfico 60">
              <a:extLst>
                <a:ext uri="{FF2B5EF4-FFF2-40B4-BE49-F238E27FC236}">
                  <a16:creationId xmlns:a16="http://schemas.microsoft.com/office/drawing/2014/main" id="{748B4397-FC95-79E6-E516-A687AE38AAB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568309" y="3377132"/>
              <a:ext cx="142062" cy="222941"/>
            </a:xfrm>
            <a:prstGeom prst="rect">
              <a:avLst/>
            </a:prstGeom>
          </p:spPr>
        </p:pic>
      </p:grpSp>
      <p:grpSp>
        <p:nvGrpSpPr>
          <p:cNvPr id="80" name="Agrupar 79">
            <a:extLst>
              <a:ext uri="{FF2B5EF4-FFF2-40B4-BE49-F238E27FC236}">
                <a16:creationId xmlns:a16="http://schemas.microsoft.com/office/drawing/2014/main" id="{DFD1E7E3-BCBD-090B-F965-6F09A62008A5}"/>
              </a:ext>
            </a:extLst>
          </p:cNvPr>
          <p:cNvGrpSpPr/>
          <p:nvPr/>
        </p:nvGrpSpPr>
        <p:grpSpPr>
          <a:xfrm>
            <a:off x="8955219" y="4023195"/>
            <a:ext cx="742687" cy="478503"/>
            <a:chOff x="8704353" y="3969302"/>
            <a:chExt cx="742687" cy="478503"/>
          </a:xfrm>
        </p:grpSpPr>
        <p:sp>
          <p:nvSpPr>
            <p:cNvPr id="21" name="CaixaDeTexto 20">
              <a:extLst>
                <a:ext uri="{FF2B5EF4-FFF2-40B4-BE49-F238E27FC236}">
                  <a16:creationId xmlns:a16="http://schemas.microsoft.com/office/drawing/2014/main" id="{3C579A7C-D86D-86E5-1D35-2F78656F4DFE}"/>
                </a:ext>
              </a:extLst>
            </p:cNvPr>
            <p:cNvSpPr txBox="1"/>
            <p:nvPr/>
          </p:nvSpPr>
          <p:spPr>
            <a:xfrm>
              <a:off x="8704353" y="4186195"/>
              <a:ext cx="742687" cy="261610"/>
            </a:xfrm>
            <a:prstGeom prst="rect">
              <a:avLst/>
            </a:prstGeom>
            <a:noFill/>
            <a:ln>
              <a:noFill/>
            </a:ln>
          </p:spPr>
          <p:txBody>
            <a:bodyPr wrap="square" anchor="ctr">
              <a:spAutoFit/>
            </a:bodyPr>
            <a:lstStyle/>
            <a:p>
              <a:pPr algn="ctr" rtl="0" fontAlgn="base"/>
              <a:r>
                <a:rPr lang="en-US" sz="1100" b="1" i="0" dirty="0">
                  <a:solidFill>
                    <a:schemeClr val="bg1"/>
                  </a:solidFill>
                  <a:effectLst/>
                  <a:highlight>
                    <a:srgbClr val="BD162C"/>
                  </a:highlight>
                  <a:latin typeface="Work Sans" panose="00000500000000000000" pitchFamily="50" charset="0"/>
                </a:rPr>
                <a:t> </a:t>
              </a:r>
              <a:r>
                <a:rPr lang="en-US" sz="1100" b="1" i="0" dirty="0" err="1">
                  <a:solidFill>
                    <a:schemeClr val="bg1"/>
                  </a:solidFill>
                  <a:effectLst/>
                  <a:highlight>
                    <a:srgbClr val="BD162C"/>
                  </a:highlight>
                  <a:latin typeface="Work Sans" panose="00000500000000000000" pitchFamily="50" charset="0"/>
                </a:rPr>
                <a:t>Índia</a:t>
              </a:r>
              <a:r>
                <a:rPr lang="en-US" sz="1100" b="1" i="0" dirty="0">
                  <a:solidFill>
                    <a:srgbClr val="BD162C"/>
                  </a:solidFill>
                  <a:effectLst/>
                  <a:highlight>
                    <a:srgbClr val="BD162C"/>
                  </a:highlight>
                  <a:latin typeface="Work Sans" panose="00000500000000000000" pitchFamily="50" charset="0"/>
                </a:rPr>
                <a:t> .</a:t>
              </a:r>
              <a:r>
                <a:rPr lang="en-US" sz="1100" b="1" i="0" dirty="0">
                  <a:solidFill>
                    <a:schemeClr val="bg1"/>
                  </a:solidFill>
                  <a:effectLst/>
                  <a:highlight>
                    <a:srgbClr val="BD162C"/>
                  </a:highlight>
                  <a:latin typeface="Work Sans" panose="00000500000000000000" pitchFamily="50" charset="0"/>
                </a:rPr>
                <a:t> </a:t>
              </a:r>
            </a:p>
          </p:txBody>
        </p:sp>
        <p:pic>
          <p:nvPicPr>
            <p:cNvPr id="62" name="Gráfico 61">
              <a:extLst>
                <a:ext uri="{FF2B5EF4-FFF2-40B4-BE49-F238E27FC236}">
                  <a16:creationId xmlns:a16="http://schemas.microsoft.com/office/drawing/2014/main" id="{7A0AE30C-07BE-735F-6DE3-EE29E7C8DC8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001587" y="3969302"/>
              <a:ext cx="142062" cy="222941"/>
            </a:xfrm>
            <a:prstGeom prst="rect">
              <a:avLst/>
            </a:prstGeom>
          </p:spPr>
        </p:pic>
      </p:grpSp>
      <p:grpSp>
        <p:nvGrpSpPr>
          <p:cNvPr id="74" name="Agrupar 73">
            <a:extLst>
              <a:ext uri="{FF2B5EF4-FFF2-40B4-BE49-F238E27FC236}">
                <a16:creationId xmlns:a16="http://schemas.microsoft.com/office/drawing/2014/main" id="{28BB6854-9A6D-2EDD-3DCB-8A11103F7947}"/>
              </a:ext>
            </a:extLst>
          </p:cNvPr>
          <p:cNvGrpSpPr/>
          <p:nvPr/>
        </p:nvGrpSpPr>
        <p:grpSpPr>
          <a:xfrm>
            <a:off x="7966089" y="2590026"/>
            <a:ext cx="1366533" cy="678244"/>
            <a:chOff x="7609998" y="2818040"/>
            <a:chExt cx="1366533" cy="678244"/>
          </a:xfrm>
        </p:grpSpPr>
        <p:sp>
          <p:nvSpPr>
            <p:cNvPr id="17" name="CaixaDeTexto 16">
              <a:extLst>
                <a:ext uri="{FF2B5EF4-FFF2-40B4-BE49-F238E27FC236}">
                  <a16:creationId xmlns:a16="http://schemas.microsoft.com/office/drawing/2014/main" id="{8AF7D225-EB04-587C-C783-9EF48D2E80A7}"/>
                </a:ext>
              </a:extLst>
            </p:cNvPr>
            <p:cNvSpPr txBox="1"/>
            <p:nvPr/>
          </p:nvSpPr>
          <p:spPr>
            <a:xfrm>
              <a:off x="7609998" y="3065397"/>
              <a:ext cx="1366533" cy="430887"/>
            </a:xfrm>
            <a:prstGeom prst="rect">
              <a:avLst/>
            </a:prstGeom>
            <a:noFill/>
            <a:ln>
              <a:noFill/>
            </a:ln>
          </p:spPr>
          <p:txBody>
            <a:bodyPr wrap="square" anchor="ctr">
              <a:spAutoFit/>
            </a:bodyPr>
            <a:lstStyle/>
            <a:p>
              <a:pPr algn="ctr" rtl="0" fontAlgn="base"/>
              <a:r>
                <a:rPr lang="en-US" sz="1100" b="1" i="0" dirty="0">
                  <a:solidFill>
                    <a:schemeClr val="bg1"/>
                  </a:solidFill>
                  <a:effectLst/>
                  <a:highlight>
                    <a:srgbClr val="BD162C"/>
                  </a:highlight>
                  <a:latin typeface="Work Sans" panose="00000500000000000000" pitchFamily="50" charset="0"/>
                </a:rPr>
                <a:t> Europa de Leste e </a:t>
              </a:r>
              <a:r>
                <a:rPr lang="en-US" sz="1100" b="1" i="0" dirty="0" err="1">
                  <a:solidFill>
                    <a:schemeClr val="bg1"/>
                  </a:solidFill>
                  <a:effectLst/>
                  <a:highlight>
                    <a:srgbClr val="BD162C"/>
                  </a:highlight>
                  <a:latin typeface="Work Sans" panose="00000500000000000000" pitchFamily="50" charset="0"/>
                </a:rPr>
                <a:t>Ásia</a:t>
              </a:r>
              <a:r>
                <a:rPr lang="en-US" sz="1100" b="1" i="0" dirty="0">
                  <a:solidFill>
                    <a:schemeClr val="bg1"/>
                  </a:solidFill>
                  <a:effectLst/>
                  <a:highlight>
                    <a:srgbClr val="BD162C"/>
                  </a:highlight>
                  <a:latin typeface="Work Sans" panose="00000500000000000000" pitchFamily="50" charset="0"/>
                </a:rPr>
                <a:t> Central</a:t>
              </a:r>
            </a:p>
          </p:txBody>
        </p:sp>
        <p:pic>
          <p:nvPicPr>
            <p:cNvPr id="63" name="Gráfico 62">
              <a:extLst>
                <a:ext uri="{FF2B5EF4-FFF2-40B4-BE49-F238E27FC236}">
                  <a16:creationId xmlns:a16="http://schemas.microsoft.com/office/drawing/2014/main" id="{56061464-5253-E159-672E-FEB8C193882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240882" y="2818040"/>
              <a:ext cx="142062" cy="222941"/>
            </a:xfrm>
            <a:prstGeom prst="rect">
              <a:avLst/>
            </a:prstGeom>
          </p:spPr>
        </p:pic>
      </p:grpSp>
      <p:grpSp>
        <p:nvGrpSpPr>
          <p:cNvPr id="77" name="Agrupar 76">
            <a:extLst>
              <a:ext uri="{FF2B5EF4-FFF2-40B4-BE49-F238E27FC236}">
                <a16:creationId xmlns:a16="http://schemas.microsoft.com/office/drawing/2014/main" id="{709FAFB0-A028-B0FE-61B9-1A7AA7B7DCA3}"/>
              </a:ext>
            </a:extLst>
          </p:cNvPr>
          <p:cNvGrpSpPr/>
          <p:nvPr/>
        </p:nvGrpSpPr>
        <p:grpSpPr>
          <a:xfrm>
            <a:off x="7175515" y="3774100"/>
            <a:ext cx="1402663" cy="677721"/>
            <a:chOff x="7208505" y="3505896"/>
            <a:chExt cx="1402663" cy="677721"/>
          </a:xfrm>
        </p:grpSpPr>
        <p:sp>
          <p:nvSpPr>
            <p:cNvPr id="14" name="CaixaDeTexto 13">
              <a:extLst>
                <a:ext uri="{FF2B5EF4-FFF2-40B4-BE49-F238E27FC236}">
                  <a16:creationId xmlns:a16="http://schemas.microsoft.com/office/drawing/2014/main" id="{39BCE919-52FF-648E-09BB-656F95A168BE}"/>
                </a:ext>
              </a:extLst>
            </p:cNvPr>
            <p:cNvSpPr txBox="1"/>
            <p:nvPr/>
          </p:nvSpPr>
          <p:spPr>
            <a:xfrm>
              <a:off x="7208505" y="3752730"/>
              <a:ext cx="1402663" cy="430887"/>
            </a:xfrm>
            <a:prstGeom prst="rect">
              <a:avLst/>
            </a:prstGeom>
            <a:noFill/>
            <a:ln>
              <a:noFill/>
            </a:ln>
          </p:spPr>
          <p:txBody>
            <a:bodyPr wrap="square" anchor="ctr">
              <a:spAutoFit/>
            </a:bodyPr>
            <a:lstStyle/>
            <a:p>
              <a:pPr algn="ctr" rtl="0" fontAlgn="base"/>
              <a:r>
                <a:rPr lang="en-US" sz="1100" b="1" i="0" dirty="0" err="1">
                  <a:solidFill>
                    <a:schemeClr val="bg1"/>
                  </a:solidFill>
                  <a:effectLst/>
                  <a:highlight>
                    <a:srgbClr val="BD162C"/>
                  </a:highlight>
                  <a:latin typeface="Work Sans" panose="00000500000000000000" pitchFamily="50" charset="0"/>
                </a:rPr>
                <a:t>Médio</a:t>
              </a:r>
              <a:r>
                <a:rPr lang="en-US" sz="1100" b="1" i="0" dirty="0">
                  <a:solidFill>
                    <a:schemeClr val="bg1"/>
                  </a:solidFill>
                  <a:effectLst/>
                  <a:highlight>
                    <a:srgbClr val="BD162C"/>
                  </a:highlight>
                  <a:latin typeface="Work Sans" panose="00000500000000000000" pitchFamily="50" charset="0"/>
                </a:rPr>
                <a:t> Oriente e Norte de </a:t>
              </a:r>
              <a:r>
                <a:rPr lang="en-US" sz="1100" b="1" i="0" dirty="0" err="1">
                  <a:solidFill>
                    <a:schemeClr val="bg1"/>
                  </a:solidFill>
                  <a:effectLst/>
                  <a:highlight>
                    <a:srgbClr val="BD162C"/>
                  </a:highlight>
                  <a:latin typeface="Work Sans" panose="00000500000000000000" pitchFamily="50" charset="0"/>
                </a:rPr>
                <a:t>África</a:t>
              </a:r>
              <a:endParaRPr lang="en-US" sz="1100" b="1" i="0" dirty="0">
                <a:solidFill>
                  <a:schemeClr val="bg1"/>
                </a:solidFill>
                <a:effectLst/>
                <a:highlight>
                  <a:srgbClr val="BD162C"/>
                </a:highlight>
                <a:latin typeface="Work Sans" panose="00000500000000000000" pitchFamily="50" charset="0"/>
              </a:endParaRPr>
            </a:p>
          </p:txBody>
        </p:sp>
        <p:pic>
          <p:nvPicPr>
            <p:cNvPr id="64" name="Gráfico 63">
              <a:extLst>
                <a:ext uri="{FF2B5EF4-FFF2-40B4-BE49-F238E27FC236}">
                  <a16:creationId xmlns:a16="http://schemas.microsoft.com/office/drawing/2014/main" id="{DBADEC4F-2BA7-9327-FAB4-FBB9DC59DC2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831120" y="3505896"/>
              <a:ext cx="142062" cy="222941"/>
            </a:xfrm>
            <a:prstGeom prst="rect">
              <a:avLst/>
            </a:prstGeom>
          </p:spPr>
        </p:pic>
      </p:grpSp>
      <p:grpSp>
        <p:nvGrpSpPr>
          <p:cNvPr id="78" name="Agrupar 77">
            <a:extLst>
              <a:ext uri="{FF2B5EF4-FFF2-40B4-BE49-F238E27FC236}">
                <a16:creationId xmlns:a16="http://schemas.microsoft.com/office/drawing/2014/main" id="{29DE2E51-4288-BC67-2EFA-5BF5D246BA84}"/>
              </a:ext>
            </a:extLst>
          </p:cNvPr>
          <p:cNvGrpSpPr/>
          <p:nvPr/>
        </p:nvGrpSpPr>
        <p:grpSpPr>
          <a:xfrm>
            <a:off x="6208111" y="4652246"/>
            <a:ext cx="1406822" cy="679174"/>
            <a:chOff x="6098018" y="4196978"/>
            <a:chExt cx="1406822" cy="679174"/>
          </a:xfrm>
        </p:grpSpPr>
        <p:sp>
          <p:nvSpPr>
            <p:cNvPr id="8" name="CaixaDeTexto 7">
              <a:extLst>
                <a:ext uri="{FF2B5EF4-FFF2-40B4-BE49-F238E27FC236}">
                  <a16:creationId xmlns:a16="http://schemas.microsoft.com/office/drawing/2014/main" id="{B3261213-BD48-F84E-51F9-35C0A5781A3C}"/>
                </a:ext>
              </a:extLst>
            </p:cNvPr>
            <p:cNvSpPr txBox="1"/>
            <p:nvPr/>
          </p:nvSpPr>
          <p:spPr>
            <a:xfrm>
              <a:off x="6098018" y="4445265"/>
              <a:ext cx="1406822" cy="430887"/>
            </a:xfrm>
            <a:prstGeom prst="rect">
              <a:avLst/>
            </a:prstGeom>
            <a:noFill/>
            <a:ln>
              <a:noFill/>
            </a:ln>
          </p:spPr>
          <p:txBody>
            <a:bodyPr wrap="square" anchor="ctr">
              <a:spAutoFit/>
            </a:bodyPr>
            <a:lstStyle/>
            <a:p>
              <a:pPr algn="ctr" rtl="0" fontAlgn="base"/>
              <a:r>
                <a:rPr lang="en-US" sz="1100" b="1" i="0" dirty="0">
                  <a:solidFill>
                    <a:schemeClr val="bg1"/>
                  </a:solidFill>
                  <a:effectLst/>
                  <a:highlight>
                    <a:srgbClr val="BD162C"/>
                  </a:highlight>
                  <a:latin typeface="Work Sans" panose="00000500000000000000" pitchFamily="50" charset="0"/>
                </a:rPr>
                <a:t> </a:t>
              </a:r>
              <a:r>
                <a:rPr lang="en-US" sz="1100" b="1" dirty="0" err="1">
                  <a:solidFill>
                    <a:schemeClr val="bg1"/>
                  </a:solidFill>
                  <a:highlight>
                    <a:srgbClr val="BD162C"/>
                  </a:highlight>
                  <a:latin typeface="Work Sans" panose="00000500000000000000" pitchFamily="50" charset="0"/>
                </a:rPr>
                <a:t>África</a:t>
              </a:r>
              <a:r>
                <a:rPr lang="en-US" sz="1100" b="1" dirty="0">
                  <a:solidFill>
                    <a:schemeClr val="bg1"/>
                  </a:solidFill>
                  <a:highlight>
                    <a:srgbClr val="BD162C"/>
                  </a:highlight>
                  <a:latin typeface="Work Sans" panose="00000500000000000000" pitchFamily="50" charset="0"/>
                </a:rPr>
                <a:t> </a:t>
              </a:r>
              <a:r>
                <a:rPr lang="en-US" sz="1100" b="1" dirty="0" err="1">
                  <a:solidFill>
                    <a:schemeClr val="bg1"/>
                  </a:solidFill>
                  <a:highlight>
                    <a:srgbClr val="BD162C"/>
                  </a:highlight>
                  <a:latin typeface="Work Sans" panose="00000500000000000000" pitchFamily="50" charset="0"/>
                </a:rPr>
                <a:t>Ocidental</a:t>
              </a:r>
              <a:r>
                <a:rPr lang="en-US" sz="1100" b="1" dirty="0">
                  <a:solidFill>
                    <a:schemeClr val="bg1"/>
                  </a:solidFill>
                  <a:highlight>
                    <a:srgbClr val="BD162C"/>
                  </a:highlight>
                  <a:latin typeface="Work Sans" panose="00000500000000000000" pitchFamily="50" charset="0"/>
                </a:rPr>
                <a:t> e Central</a:t>
              </a:r>
              <a:endParaRPr lang="en-US" sz="1100" b="1" i="0" dirty="0">
                <a:solidFill>
                  <a:schemeClr val="bg1"/>
                </a:solidFill>
                <a:effectLst/>
                <a:highlight>
                  <a:srgbClr val="BD162C"/>
                </a:highlight>
                <a:latin typeface="Work Sans" panose="00000500000000000000" pitchFamily="50" charset="0"/>
              </a:endParaRPr>
            </a:p>
          </p:txBody>
        </p:sp>
        <p:pic>
          <p:nvPicPr>
            <p:cNvPr id="65" name="Gráfico 64">
              <a:extLst>
                <a:ext uri="{FF2B5EF4-FFF2-40B4-BE49-F238E27FC236}">
                  <a16:creationId xmlns:a16="http://schemas.microsoft.com/office/drawing/2014/main" id="{136253DB-6C1A-F9AA-A87D-4DA86542777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798598" y="4196978"/>
              <a:ext cx="142062" cy="222941"/>
            </a:xfrm>
            <a:prstGeom prst="rect">
              <a:avLst/>
            </a:prstGeom>
          </p:spPr>
        </p:pic>
      </p:grpSp>
      <p:grpSp>
        <p:nvGrpSpPr>
          <p:cNvPr id="79" name="Agrupar 78">
            <a:extLst>
              <a:ext uri="{FF2B5EF4-FFF2-40B4-BE49-F238E27FC236}">
                <a16:creationId xmlns:a16="http://schemas.microsoft.com/office/drawing/2014/main" id="{A1676817-78F9-2F64-2CF3-7A3E21D1DAB7}"/>
              </a:ext>
            </a:extLst>
          </p:cNvPr>
          <p:cNvGrpSpPr/>
          <p:nvPr/>
        </p:nvGrpSpPr>
        <p:grpSpPr>
          <a:xfrm>
            <a:off x="7090264" y="5502358"/>
            <a:ext cx="1374065" cy="676882"/>
            <a:chOff x="6810164" y="5369569"/>
            <a:chExt cx="1374065" cy="676882"/>
          </a:xfrm>
        </p:grpSpPr>
        <p:sp>
          <p:nvSpPr>
            <p:cNvPr id="18" name="CaixaDeTexto 17">
              <a:extLst>
                <a:ext uri="{FF2B5EF4-FFF2-40B4-BE49-F238E27FC236}">
                  <a16:creationId xmlns:a16="http://schemas.microsoft.com/office/drawing/2014/main" id="{9975AEBB-4934-AEFD-34DF-F88845713600}"/>
                </a:ext>
              </a:extLst>
            </p:cNvPr>
            <p:cNvSpPr txBox="1"/>
            <p:nvPr/>
          </p:nvSpPr>
          <p:spPr>
            <a:xfrm>
              <a:off x="6810164" y="5615564"/>
              <a:ext cx="1374065" cy="430887"/>
            </a:xfrm>
            <a:prstGeom prst="rect">
              <a:avLst/>
            </a:prstGeom>
            <a:noFill/>
            <a:ln>
              <a:noFill/>
            </a:ln>
          </p:spPr>
          <p:txBody>
            <a:bodyPr wrap="square" anchor="ctr">
              <a:spAutoFit/>
            </a:bodyPr>
            <a:lstStyle/>
            <a:p>
              <a:pPr algn="ctr" rtl="0" fontAlgn="base"/>
              <a:r>
                <a:rPr lang="en-US" sz="1100" b="1" i="0" dirty="0">
                  <a:solidFill>
                    <a:schemeClr val="bg1"/>
                  </a:solidFill>
                  <a:effectLst/>
                  <a:highlight>
                    <a:srgbClr val="BD162C"/>
                  </a:highlight>
                  <a:latin typeface="Work Sans" panose="00000500000000000000" pitchFamily="50" charset="0"/>
                </a:rPr>
                <a:t> </a:t>
              </a:r>
              <a:r>
                <a:rPr lang="en-US" sz="1100" b="1" dirty="0">
                  <a:solidFill>
                    <a:schemeClr val="bg1"/>
                  </a:solidFill>
                  <a:highlight>
                    <a:srgbClr val="BD162C"/>
                  </a:highlight>
                  <a:latin typeface="Work Sans" panose="00000500000000000000" pitchFamily="50" charset="0"/>
                </a:rPr>
                <a:t>Africa Oriental e Austral</a:t>
              </a:r>
              <a:r>
                <a:rPr lang="en-US" sz="1100" b="1" i="0" dirty="0">
                  <a:solidFill>
                    <a:srgbClr val="BD162C"/>
                  </a:solidFill>
                  <a:effectLst/>
                  <a:highlight>
                    <a:srgbClr val="BD162C"/>
                  </a:highlight>
                  <a:latin typeface="Work Sans" panose="00000500000000000000" pitchFamily="50" charset="0"/>
                </a:rPr>
                <a:t>.</a:t>
              </a:r>
              <a:endParaRPr lang="en-US" sz="1100" b="1" i="0" dirty="0">
                <a:solidFill>
                  <a:schemeClr val="bg1"/>
                </a:solidFill>
                <a:effectLst/>
                <a:highlight>
                  <a:srgbClr val="BD162C"/>
                </a:highlight>
                <a:latin typeface="Work Sans" panose="00000500000000000000" pitchFamily="50" charset="0"/>
              </a:endParaRPr>
            </a:p>
          </p:txBody>
        </p:sp>
        <p:pic>
          <p:nvPicPr>
            <p:cNvPr id="66" name="Gráfico 65">
              <a:extLst>
                <a:ext uri="{FF2B5EF4-FFF2-40B4-BE49-F238E27FC236}">
                  <a16:creationId xmlns:a16="http://schemas.microsoft.com/office/drawing/2014/main" id="{07E6CCC9-3AFB-E58B-C4CC-281CD14E666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435826" y="5369569"/>
              <a:ext cx="142062" cy="222941"/>
            </a:xfrm>
            <a:prstGeom prst="rect">
              <a:avLst/>
            </a:prstGeom>
          </p:spPr>
        </p:pic>
      </p:grpSp>
      <p:grpSp>
        <p:nvGrpSpPr>
          <p:cNvPr id="70" name="Agrupar 69">
            <a:extLst>
              <a:ext uri="{FF2B5EF4-FFF2-40B4-BE49-F238E27FC236}">
                <a16:creationId xmlns:a16="http://schemas.microsoft.com/office/drawing/2014/main" id="{6B41C491-BA79-003D-09E1-9C8F9CA961B5}"/>
              </a:ext>
            </a:extLst>
          </p:cNvPr>
          <p:cNvGrpSpPr/>
          <p:nvPr/>
        </p:nvGrpSpPr>
        <p:grpSpPr>
          <a:xfrm>
            <a:off x="4479211" y="4975602"/>
            <a:ext cx="1406822" cy="678222"/>
            <a:chOff x="3639845" y="5111252"/>
            <a:chExt cx="1406822" cy="678222"/>
          </a:xfrm>
        </p:grpSpPr>
        <p:sp>
          <p:nvSpPr>
            <p:cNvPr id="10" name="CaixaDeTexto 9">
              <a:extLst>
                <a:ext uri="{FF2B5EF4-FFF2-40B4-BE49-F238E27FC236}">
                  <a16:creationId xmlns:a16="http://schemas.microsoft.com/office/drawing/2014/main" id="{D21D3B28-5C6D-EE0A-F666-DB16954D257D}"/>
                </a:ext>
              </a:extLst>
            </p:cNvPr>
            <p:cNvSpPr txBox="1"/>
            <p:nvPr/>
          </p:nvSpPr>
          <p:spPr>
            <a:xfrm>
              <a:off x="3639845" y="5358587"/>
              <a:ext cx="1406822" cy="430887"/>
            </a:xfrm>
            <a:prstGeom prst="rect">
              <a:avLst/>
            </a:prstGeom>
            <a:noFill/>
            <a:ln>
              <a:noFill/>
            </a:ln>
          </p:spPr>
          <p:txBody>
            <a:bodyPr wrap="square" lIns="91440" tIns="45720" rIns="91440" bIns="45720" anchor="ctr">
              <a:spAutoFit/>
            </a:bodyPr>
            <a:lstStyle/>
            <a:p>
              <a:pPr algn="ctr" fontAlgn="base"/>
              <a:r>
                <a:rPr lang="en-US" sz="1100" b="1" dirty="0">
                  <a:solidFill>
                    <a:schemeClr val="bg1"/>
                  </a:solidFill>
                  <a:highlight>
                    <a:srgbClr val="BD162C"/>
                  </a:highlight>
                  <a:latin typeface="Work Sans"/>
                </a:rPr>
                <a:t>América Latina e </a:t>
              </a:r>
              <a:r>
                <a:rPr lang="en-US" sz="1100" b="1" dirty="0" err="1">
                  <a:solidFill>
                    <a:schemeClr val="bg1"/>
                  </a:solidFill>
                  <a:highlight>
                    <a:srgbClr val="BD162C"/>
                  </a:highlight>
                  <a:latin typeface="Work Sans"/>
                </a:rPr>
                <a:t>Caraíbas</a:t>
              </a:r>
              <a:r>
                <a:rPr lang="en-US" sz="1100" b="1" i="0" dirty="0">
                  <a:solidFill>
                    <a:srgbClr val="BD162C"/>
                  </a:solidFill>
                  <a:effectLst/>
                  <a:highlight>
                    <a:srgbClr val="BD162C"/>
                  </a:highlight>
                  <a:latin typeface="Work Sans"/>
                </a:rPr>
                <a:t>.</a:t>
              </a:r>
              <a:endParaRPr lang="en-US" sz="1100" b="1" i="0" dirty="0">
                <a:solidFill>
                  <a:schemeClr val="bg1"/>
                </a:solidFill>
                <a:effectLst/>
                <a:highlight>
                  <a:srgbClr val="BD162C"/>
                </a:highlight>
                <a:latin typeface="Work Sans"/>
              </a:endParaRPr>
            </a:p>
          </p:txBody>
        </p:sp>
        <p:pic>
          <p:nvPicPr>
            <p:cNvPr id="67" name="Gráfico 66">
              <a:extLst>
                <a:ext uri="{FF2B5EF4-FFF2-40B4-BE49-F238E27FC236}">
                  <a16:creationId xmlns:a16="http://schemas.microsoft.com/office/drawing/2014/main" id="{39CA7B41-E947-69F9-40F2-C64CFE3A615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272225" y="5111252"/>
              <a:ext cx="142062" cy="222941"/>
            </a:xfrm>
            <a:prstGeom prst="rect">
              <a:avLst/>
            </a:prstGeom>
          </p:spPr>
        </p:pic>
      </p:grpSp>
      <p:grpSp>
        <p:nvGrpSpPr>
          <p:cNvPr id="72" name="Agrupar 71">
            <a:extLst>
              <a:ext uri="{FF2B5EF4-FFF2-40B4-BE49-F238E27FC236}">
                <a16:creationId xmlns:a16="http://schemas.microsoft.com/office/drawing/2014/main" id="{54A77668-3FFF-BF09-A8C8-238CF0A1FAFD}"/>
              </a:ext>
            </a:extLst>
          </p:cNvPr>
          <p:cNvGrpSpPr/>
          <p:nvPr/>
        </p:nvGrpSpPr>
        <p:grpSpPr>
          <a:xfrm>
            <a:off x="6736748" y="2357899"/>
            <a:ext cx="1445908" cy="563383"/>
            <a:chOff x="5903952" y="2404755"/>
            <a:chExt cx="1445908" cy="563383"/>
          </a:xfrm>
        </p:grpSpPr>
        <p:sp>
          <p:nvSpPr>
            <p:cNvPr id="16" name="CaixaDeTexto 15">
              <a:extLst>
                <a:ext uri="{FF2B5EF4-FFF2-40B4-BE49-F238E27FC236}">
                  <a16:creationId xmlns:a16="http://schemas.microsoft.com/office/drawing/2014/main" id="{DCDFEE9D-CFE5-C2D3-E796-318032A4B296}"/>
                </a:ext>
              </a:extLst>
            </p:cNvPr>
            <p:cNvSpPr txBox="1"/>
            <p:nvPr/>
          </p:nvSpPr>
          <p:spPr>
            <a:xfrm>
              <a:off x="5903952" y="2537251"/>
              <a:ext cx="1445908" cy="430887"/>
            </a:xfrm>
            <a:prstGeom prst="rect">
              <a:avLst/>
            </a:prstGeom>
            <a:noFill/>
            <a:ln>
              <a:noFill/>
            </a:ln>
          </p:spPr>
          <p:txBody>
            <a:bodyPr wrap="square" anchor="ctr">
              <a:spAutoFit/>
            </a:bodyPr>
            <a:lstStyle/>
            <a:p>
              <a:pPr algn="ctr" rtl="0" fontAlgn="base"/>
              <a:r>
                <a:rPr lang="en-US" sz="1100" b="1" i="0" dirty="0">
                  <a:solidFill>
                    <a:schemeClr val="bg1"/>
                  </a:solidFill>
                  <a:effectLst/>
                  <a:highlight>
                    <a:srgbClr val="BD162C"/>
                  </a:highlight>
                  <a:latin typeface="Work Sans" panose="00000500000000000000" pitchFamily="50" charset="0"/>
                </a:rPr>
                <a:t>Europa Central e </a:t>
              </a:r>
              <a:r>
                <a:rPr lang="en-US" sz="1100" b="1" i="0" dirty="0" err="1">
                  <a:solidFill>
                    <a:schemeClr val="bg1"/>
                  </a:solidFill>
                  <a:effectLst/>
                  <a:highlight>
                    <a:srgbClr val="BD162C"/>
                  </a:highlight>
                  <a:latin typeface="Work Sans" panose="00000500000000000000" pitchFamily="50" charset="0"/>
                </a:rPr>
                <a:t>Ocidental</a:t>
              </a:r>
              <a:endParaRPr lang="en-US" sz="1100" b="1" i="0" dirty="0">
                <a:solidFill>
                  <a:schemeClr val="bg1"/>
                </a:solidFill>
                <a:effectLst/>
                <a:highlight>
                  <a:srgbClr val="BD162C"/>
                </a:highlight>
                <a:latin typeface="Work Sans" panose="00000500000000000000" pitchFamily="50" charset="0"/>
              </a:endParaRPr>
            </a:p>
          </p:txBody>
        </p:sp>
        <p:pic>
          <p:nvPicPr>
            <p:cNvPr id="68" name="Gráfico 67">
              <a:extLst>
                <a:ext uri="{FF2B5EF4-FFF2-40B4-BE49-F238E27FC236}">
                  <a16:creationId xmlns:a16="http://schemas.microsoft.com/office/drawing/2014/main" id="{73CFB70F-3556-BC28-3EB6-320EF1F3F53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576642" y="2404755"/>
              <a:ext cx="142062" cy="222941"/>
            </a:xfrm>
            <a:prstGeom prst="rect">
              <a:avLst/>
            </a:prstGeom>
          </p:spPr>
        </p:pic>
      </p:grpSp>
      <p:sp>
        <p:nvSpPr>
          <p:cNvPr id="69" name="Retângulo 68">
            <a:extLst>
              <a:ext uri="{FF2B5EF4-FFF2-40B4-BE49-F238E27FC236}">
                <a16:creationId xmlns:a16="http://schemas.microsoft.com/office/drawing/2014/main" id="{849D17E2-DEAB-B841-7258-F7C6BC55B3E4}"/>
              </a:ext>
            </a:extLst>
          </p:cNvPr>
          <p:cNvSpPr/>
          <p:nvPr/>
        </p:nvSpPr>
        <p:spPr>
          <a:xfrm>
            <a:off x="2991890" y="687943"/>
            <a:ext cx="2484349" cy="748870"/>
          </a:xfrm>
          <a:prstGeom prst="rect">
            <a:avLst/>
          </a:prstGeom>
          <a:solidFill>
            <a:srgbClr val="BD16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81" name="CaixaDeTexto 80">
            <a:extLst>
              <a:ext uri="{FF2B5EF4-FFF2-40B4-BE49-F238E27FC236}">
                <a16:creationId xmlns:a16="http://schemas.microsoft.com/office/drawing/2014/main" id="{6EFC121F-7315-E73F-3328-AC979C2254CD}"/>
              </a:ext>
            </a:extLst>
          </p:cNvPr>
          <p:cNvSpPr txBox="1"/>
          <p:nvPr/>
        </p:nvSpPr>
        <p:spPr>
          <a:xfrm>
            <a:off x="660753" y="539722"/>
            <a:ext cx="5664476" cy="925894"/>
          </a:xfrm>
          <a:prstGeom prst="rect">
            <a:avLst/>
          </a:prstGeom>
          <a:noFill/>
        </p:spPr>
        <p:txBody>
          <a:bodyPr wrap="square">
            <a:spAutoFit/>
          </a:bodyPr>
          <a:lstStyle/>
          <a:p>
            <a:pPr>
              <a:lnSpc>
                <a:spcPts val="6500"/>
              </a:lnSpc>
            </a:pPr>
            <a:r>
              <a:rPr lang="en-GB" sz="6000" dirty="0" err="1">
                <a:latin typeface="Work Sans Light" panose="00000400000000000000" pitchFamily="50" charset="0"/>
              </a:rPr>
              <a:t>q</a:t>
            </a:r>
            <a:r>
              <a:rPr lang="en-GB" sz="6000" i="0" dirty="0" err="1">
                <a:effectLst/>
                <a:latin typeface="Work Sans Light" panose="00000400000000000000" pitchFamily="50" charset="0"/>
              </a:rPr>
              <a:t>uem</a:t>
            </a:r>
            <a:r>
              <a:rPr lang="en-GB" sz="6000" i="0" dirty="0">
                <a:effectLst/>
                <a:latin typeface="Work Sans Light" panose="00000400000000000000" pitchFamily="50" charset="0"/>
              </a:rPr>
              <a:t> </a:t>
            </a:r>
            <a:r>
              <a:rPr lang="en-GB" sz="6000" i="0" dirty="0" err="1">
                <a:solidFill>
                  <a:schemeClr val="bg1"/>
                </a:solidFill>
                <a:effectLst/>
                <a:latin typeface="Work Sans Light" panose="00000400000000000000" pitchFamily="50" charset="0"/>
              </a:rPr>
              <a:t>somos</a:t>
            </a:r>
            <a:endParaRPr lang="pt-PT" sz="6000" dirty="0">
              <a:solidFill>
                <a:schemeClr val="bg1"/>
              </a:solidFill>
              <a:latin typeface="Work Sans" pitchFamily="2" charset="0"/>
            </a:endParaRPr>
          </a:p>
        </p:txBody>
      </p:sp>
      <p:sp>
        <p:nvSpPr>
          <p:cNvPr id="49" name="CaixaDeTexto 48">
            <a:extLst>
              <a:ext uri="{FF2B5EF4-FFF2-40B4-BE49-F238E27FC236}">
                <a16:creationId xmlns:a16="http://schemas.microsoft.com/office/drawing/2014/main" id="{96596C35-D23A-4054-67B3-5D77647AAB6C}"/>
              </a:ext>
            </a:extLst>
          </p:cNvPr>
          <p:cNvSpPr txBox="1"/>
          <p:nvPr/>
        </p:nvSpPr>
        <p:spPr>
          <a:xfrm>
            <a:off x="376263" y="5547554"/>
            <a:ext cx="2235668" cy="307777"/>
          </a:xfrm>
          <a:prstGeom prst="rect">
            <a:avLst/>
          </a:prstGeom>
          <a:noFill/>
        </p:spPr>
        <p:txBody>
          <a:bodyPr wrap="square" anchor="ctr">
            <a:spAutoFit/>
          </a:bodyPr>
          <a:lstStyle/>
          <a:p>
            <a:pPr algn="ctr" rtl="0" fontAlgn="base"/>
            <a:r>
              <a:rPr lang="en-US" sz="1400" b="1" dirty="0" err="1">
                <a:solidFill>
                  <a:schemeClr val="bg1"/>
                </a:solidFill>
                <a:highlight>
                  <a:srgbClr val="646363"/>
                </a:highlight>
                <a:latin typeface="Work Sans" panose="00000500000000000000" pitchFamily="50" charset="0"/>
              </a:rPr>
              <a:t>secretariado</a:t>
            </a:r>
            <a:endParaRPr lang="en-US" sz="1400" b="1" dirty="0">
              <a:solidFill>
                <a:srgbClr val="646363"/>
              </a:solidFill>
              <a:highlight>
                <a:srgbClr val="646363"/>
              </a:highlight>
              <a:latin typeface="Work Sans" panose="00000500000000000000" pitchFamily="50" charset="0"/>
            </a:endParaRPr>
          </a:p>
        </p:txBody>
      </p:sp>
      <p:sp>
        <p:nvSpPr>
          <p:cNvPr id="51" name="Sinal de Adição 50">
            <a:extLst>
              <a:ext uri="{FF2B5EF4-FFF2-40B4-BE49-F238E27FC236}">
                <a16:creationId xmlns:a16="http://schemas.microsoft.com/office/drawing/2014/main" id="{92DB3B8C-357A-1346-2D4B-A9CDC9005710}"/>
              </a:ext>
            </a:extLst>
          </p:cNvPr>
          <p:cNvSpPr/>
          <p:nvPr/>
        </p:nvSpPr>
        <p:spPr>
          <a:xfrm>
            <a:off x="1277183" y="4921191"/>
            <a:ext cx="433828" cy="433828"/>
          </a:xfrm>
          <a:prstGeom prst="mathPlus">
            <a:avLst>
              <a:gd name="adj1" fmla="val 3728"/>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PT" sz="1600" b="1">
              <a:latin typeface="Work Sans" panose="00000500000000000000" pitchFamily="50" charset="0"/>
            </a:endParaRPr>
          </a:p>
        </p:txBody>
      </p:sp>
      <p:sp>
        <p:nvSpPr>
          <p:cNvPr id="52" name="Sinal de Adição 51">
            <a:extLst>
              <a:ext uri="{FF2B5EF4-FFF2-40B4-BE49-F238E27FC236}">
                <a16:creationId xmlns:a16="http://schemas.microsoft.com/office/drawing/2014/main" id="{6362BF58-23F2-DE70-9097-804495522916}"/>
              </a:ext>
            </a:extLst>
          </p:cNvPr>
          <p:cNvSpPr/>
          <p:nvPr/>
        </p:nvSpPr>
        <p:spPr>
          <a:xfrm>
            <a:off x="1277183" y="3794514"/>
            <a:ext cx="433828" cy="433828"/>
          </a:xfrm>
          <a:prstGeom prst="mathPlus">
            <a:avLst>
              <a:gd name="adj1" fmla="val 3728"/>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PT" sz="1600" b="1">
              <a:latin typeface="Work Sans" panose="00000500000000000000" pitchFamily="50" charset="0"/>
            </a:endParaRPr>
          </a:p>
        </p:txBody>
      </p:sp>
      <p:sp>
        <p:nvSpPr>
          <p:cNvPr id="53" name="CaixaDeTexto 52">
            <a:extLst>
              <a:ext uri="{FF2B5EF4-FFF2-40B4-BE49-F238E27FC236}">
                <a16:creationId xmlns:a16="http://schemas.microsoft.com/office/drawing/2014/main" id="{AD060351-55BB-30F8-CB54-CAEF6D5CCE18}"/>
              </a:ext>
            </a:extLst>
          </p:cNvPr>
          <p:cNvSpPr txBox="1"/>
          <p:nvPr/>
        </p:nvSpPr>
        <p:spPr>
          <a:xfrm>
            <a:off x="383866" y="4420878"/>
            <a:ext cx="2403490" cy="307777"/>
          </a:xfrm>
          <a:prstGeom prst="rect">
            <a:avLst/>
          </a:prstGeom>
          <a:noFill/>
        </p:spPr>
        <p:txBody>
          <a:bodyPr wrap="square" anchor="ctr">
            <a:spAutoFit/>
          </a:bodyPr>
          <a:lstStyle/>
          <a:p>
            <a:pPr algn="ctr" rtl="0" fontAlgn="base"/>
            <a:r>
              <a:rPr lang="en-US" sz="1400" b="1" dirty="0" err="1">
                <a:solidFill>
                  <a:schemeClr val="bg1"/>
                </a:solidFill>
                <a:highlight>
                  <a:srgbClr val="000000"/>
                </a:highlight>
                <a:latin typeface="Work Sans" panose="00000500000000000000" pitchFamily="50" charset="0"/>
              </a:rPr>
              <a:t>direção</a:t>
            </a:r>
            <a:r>
              <a:rPr lang="en-US" sz="1400" b="1" dirty="0">
                <a:solidFill>
                  <a:schemeClr val="bg1"/>
                </a:solidFill>
                <a:highlight>
                  <a:srgbClr val="000000"/>
                </a:highlight>
                <a:latin typeface="Work Sans" panose="00000500000000000000" pitchFamily="50" charset="0"/>
              </a:rPr>
              <a:t> </a:t>
            </a:r>
            <a:r>
              <a:rPr lang="en-US" sz="1400" b="1" dirty="0" err="1">
                <a:solidFill>
                  <a:schemeClr val="bg1"/>
                </a:solidFill>
                <a:highlight>
                  <a:srgbClr val="000000"/>
                </a:highlight>
                <a:latin typeface="Work Sans" panose="00000500000000000000" pitchFamily="50" charset="0"/>
              </a:rPr>
              <a:t>não</a:t>
            </a:r>
            <a:r>
              <a:rPr lang="en-US" sz="1400" b="1" dirty="0">
                <a:solidFill>
                  <a:schemeClr val="bg1"/>
                </a:solidFill>
                <a:highlight>
                  <a:srgbClr val="000000"/>
                </a:highlight>
                <a:latin typeface="Work Sans" panose="00000500000000000000" pitchFamily="50" charset="0"/>
              </a:rPr>
              <a:t> </a:t>
            </a:r>
            <a:r>
              <a:rPr lang="en-US" sz="1400" b="1" dirty="0" err="1">
                <a:solidFill>
                  <a:schemeClr val="bg1"/>
                </a:solidFill>
                <a:highlight>
                  <a:srgbClr val="000000"/>
                </a:highlight>
                <a:latin typeface="Work Sans" panose="00000500000000000000" pitchFamily="50" charset="0"/>
              </a:rPr>
              <a:t>executiva</a:t>
            </a:r>
            <a:endParaRPr lang="en-US" sz="1400" b="1" dirty="0">
              <a:solidFill>
                <a:schemeClr val="bg1"/>
              </a:solidFill>
              <a:highlight>
                <a:srgbClr val="000000"/>
              </a:highlight>
              <a:latin typeface="Work Sans" panose="00000500000000000000" pitchFamily="50" charset="0"/>
            </a:endParaRPr>
          </a:p>
        </p:txBody>
      </p:sp>
      <p:sp>
        <p:nvSpPr>
          <p:cNvPr id="54" name="CaixaDeTexto 53">
            <a:extLst>
              <a:ext uri="{FF2B5EF4-FFF2-40B4-BE49-F238E27FC236}">
                <a16:creationId xmlns:a16="http://schemas.microsoft.com/office/drawing/2014/main" id="{20379F6B-DA95-6C55-83E4-73B9D61168A9}"/>
              </a:ext>
            </a:extLst>
          </p:cNvPr>
          <p:cNvSpPr txBox="1"/>
          <p:nvPr/>
        </p:nvSpPr>
        <p:spPr>
          <a:xfrm>
            <a:off x="6099377" y="3615884"/>
            <a:ext cx="1160006" cy="394403"/>
          </a:xfrm>
          <a:prstGeom prst="rect">
            <a:avLst/>
          </a:prstGeom>
          <a:noFill/>
        </p:spPr>
        <p:txBody>
          <a:bodyPr wrap="square" anchor="ctr">
            <a:spAutoFit/>
          </a:bodyPr>
          <a:lstStyle/>
          <a:p>
            <a:pPr algn="ctr" rtl="0" fontAlgn="base">
              <a:lnSpc>
                <a:spcPts val="1200"/>
              </a:lnSpc>
            </a:pPr>
            <a:r>
              <a:rPr lang="en-US" sz="900" i="0" dirty="0">
                <a:solidFill>
                  <a:schemeClr val="bg1"/>
                </a:solidFill>
                <a:effectLst/>
                <a:highlight>
                  <a:srgbClr val="000000"/>
                </a:highlight>
                <a:latin typeface="Work Sans" panose="00000500000000000000" pitchFamily="50" charset="0"/>
              </a:rPr>
              <a:t> </a:t>
            </a:r>
            <a:r>
              <a:rPr lang="en-US" sz="900" dirty="0">
                <a:solidFill>
                  <a:schemeClr val="bg1"/>
                </a:solidFill>
                <a:highlight>
                  <a:srgbClr val="000000"/>
                </a:highlight>
                <a:latin typeface="Work Sans" panose="00000500000000000000" pitchFamily="50" charset="0"/>
              </a:rPr>
              <a:t>Dep. </a:t>
            </a:r>
            <a:r>
              <a:rPr lang="en-US" sz="900" i="0" dirty="0">
                <a:solidFill>
                  <a:schemeClr val="bg1"/>
                </a:solidFill>
                <a:effectLst/>
                <a:highlight>
                  <a:srgbClr val="000000"/>
                </a:highlight>
                <a:latin typeface="Work Sans" panose="00000500000000000000" pitchFamily="50" charset="0"/>
              </a:rPr>
              <a:t>Ricardo </a:t>
            </a:r>
            <a:r>
              <a:rPr lang="en-US" sz="900" i="0" dirty="0">
                <a:effectLst/>
                <a:highlight>
                  <a:srgbClr val="000000"/>
                </a:highlight>
                <a:latin typeface="Work Sans" panose="00000500000000000000" pitchFamily="50" charset="0"/>
              </a:rPr>
              <a:t>.</a:t>
            </a:r>
            <a:r>
              <a:rPr lang="en-US" sz="900" i="0" dirty="0">
                <a:solidFill>
                  <a:schemeClr val="bg1"/>
                </a:solidFill>
                <a:effectLst/>
                <a:highlight>
                  <a:srgbClr val="000000"/>
                </a:highlight>
                <a:latin typeface="Work Sans" panose="00000500000000000000" pitchFamily="50" charset="0"/>
              </a:rPr>
              <a:t>Baptista Leite</a:t>
            </a:r>
            <a:r>
              <a:rPr lang="en-US" sz="900" i="0" dirty="0">
                <a:effectLst/>
                <a:highlight>
                  <a:srgbClr val="000000"/>
                </a:highlight>
                <a:latin typeface="Work Sans" panose="00000500000000000000" pitchFamily="50" charset="0"/>
              </a:rPr>
              <a:t>.</a:t>
            </a:r>
          </a:p>
        </p:txBody>
      </p:sp>
      <p:pic>
        <p:nvPicPr>
          <p:cNvPr id="57" name="Gráfico 56">
            <a:extLst>
              <a:ext uri="{FF2B5EF4-FFF2-40B4-BE49-F238E27FC236}">
                <a16:creationId xmlns:a16="http://schemas.microsoft.com/office/drawing/2014/main" id="{5E9B57DA-65ED-92FD-3162-4EB9DEEC67B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643836" y="3336359"/>
            <a:ext cx="142062" cy="222941"/>
          </a:xfrm>
          <a:prstGeom prst="rect">
            <a:avLst/>
          </a:prstGeom>
        </p:spPr>
      </p:pic>
      <p:pic>
        <p:nvPicPr>
          <p:cNvPr id="3" name="Gráfico 2">
            <a:extLst>
              <a:ext uri="{FF2B5EF4-FFF2-40B4-BE49-F238E27FC236}">
                <a16:creationId xmlns:a16="http://schemas.microsoft.com/office/drawing/2014/main" id="{46CB59FE-DEA1-AAC6-4E5A-3268D65A96D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011978" y="4565409"/>
            <a:ext cx="562022" cy="562022"/>
          </a:xfrm>
          <a:prstGeom prst="rect">
            <a:avLst/>
          </a:prstGeom>
        </p:spPr>
      </p:pic>
      <p:pic>
        <p:nvPicPr>
          <p:cNvPr id="9" name="Gráfico 8">
            <a:extLst>
              <a:ext uri="{FF2B5EF4-FFF2-40B4-BE49-F238E27FC236}">
                <a16:creationId xmlns:a16="http://schemas.microsoft.com/office/drawing/2014/main" id="{6B653796-C6DF-6927-BB98-45EB84EEF1C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312293" y="1962499"/>
            <a:ext cx="562022" cy="562022"/>
          </a:xfrm>
          <a:prstGeom prst="rect">
            <a:avLst/>
          </a:prstGeom>
        </p:spPr>
      </p:pic>
      <p:pic>
        <p:nvPicPr>
          <p:cNvPr id="12" name="Gráfico 11">
            <a:extLst>
              <a:ext uri="{FF2B5EF4-FFF2-40B4-BE49-F238E27FC236}">
                <a16:creationId xmlns:a16="http://schemas.microsoft.com/office/drawing/2014/main" id="{BF78F467-09A0-70A6-121C-26F7A2F0FC1A}"/>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9767555" y="2047852"/>
            <a:ext cx="562022" cy="562022"/>
          </a:xfrm>
          <a:prstGeom prst="rect">
            <a:avLst/>
          </a:prstGeom>
        </p:spPr>
      </p:pic>
      <p:pic>
        <p:nvPicPr>
          <p:cNvPr id="19" name="Gráfico 18">
            <a:extLst>
              <a:ext uri="{FF2B5EF4-FFF2-40B4-BE49-F238E27FC236}">
                <a16:creationId xmlns:a16="http://schemas.microsoft.com/office/drawing/2014/main" id="{D30960EC-C04A-9E79-96F4-8F8422145E38}"/>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6800017" y="4224746"/>
            <a:ext cx="562022" cy="562022"/>
          </a:xfrm>
          <a:prstGeom prst="rect">
            <a:avLst/>
          </a:prstGeom>
        </p:spPr>
      </p:pic>
      <p:pic>
        <p:nvPicPr>
          <p:cNvPr id="23" name="Gráfico 22">
            <a:extLst>
              <a:ext uri="{FF2B5EF4-FFF2-40B4-BE49-F238E27FC236}">
                <a16:creationId xmlns:a16="http://schemas.microsoft.com/office/drawing/2014/main" id="{87306149-259E-03FD-6B99-1DC072B0CAF5}"/>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8496781" y="2155637"/>
            <a:ext cx="562022" cy="562022"/>
          </a:xfrm>
          <a:prstGeom prst="rect">
            <a:avLst/>
          </a:prstGeom>
        </p:spPr>
      </p:pic>
      <p:pic>
        <p:nvPicPr>
          <p:cNvPr id="25" name="Gráfico 24">
            <a:extLst>
              <a:ext uri="{FF2B5EF4-FFF2-40B4-BE49-F238E27FC236}">
                <a16:creationId xmlns:a16="http://schemas.microsoft.com/office/drawing/2014/main" id="{4A71A3FC-3779-F55B-9A3B-AB8ED56F2ED7}"/>
              </a:ext>
            </a:extLst>
          </p:cNvPr>
          <p:cNvPicPr>
            <a:picLocks noChangeAspect="1"/>
          </p:cNvPicPr>
          <p:nvPr/>
        </p:nvPicPr>
        <p:blipFill rotWithShape="1">
          <a:blip r:embed="rId20">
            <a:extLst>
              <a:ext uri="{96DAC541-7B7A-43D3-8B79-37D633B846F1}">
                <asvg:svgBlip xmlns:asvg="http://schemas.microsoft.com/office/drawing/2016/SVG/main" r:embed="rId21"/>
              </a:ext>
            </a:extLst>
          </a:blip>
          <a:srcRect r="54275" b="57548"/>
          <a:stretch/>
        </p:blipFill>
        <p:spPr>
          <a:xfrm>
            <a:off x="9130217" y="3582012"/>
            <a:ext cx="403978" cy="381362"/>
          </a:xfrm>
          <a:prstGeom prst="rect">
            <a:avLst/>
          </a:prstGeom>
        </p:spPr>
      </p:pic>
      <p:pic>
        <p:nvPicPr>
          <p:cNvPr id="27" name="Gráfico 26">
            <a:extLst>
              <a:ext uri="{FF2B5EF4-FFF2-40B4-BE49-F238E27FC236}">
                <a16:creationId xmlns:a16="http://schemas.microsoft.com/office/drawing/2014/main" id="{3BE18FFA-9FF6-B4FC-C38D-43CF61E09035}"/>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7682687" y="3361143"/>
            <a:ext cx="562022" cy="562022"/>
          </a:xfrm>
          <a:prstGeom prst="rect">
            <a:avLst/>
          </a:prstGeom>
        </p:spPr>
      </p:pic>
      <p:pic>
        <p:nvPicPr>
          <p:cNvPr id="29" name="Gráfico 28">
            <a:extLst>
              <a:ext uri="{FF2B5EF4-FFF2-40B4-BE49-F238E27FC236}">
                <a16:creationId xmlns:a16="http://schemas.microsoft.com/office/drawing/2014/main" id="{E45484AA-74BF-8B87-D21B-34A45F487663}"/>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7608603" y="5101470"/>
            <a:ext cx="562022" cy="562022"/>
          </a:xfrm>
          <a:prstGeom prst="rect">
            <a:avLst/>
          </a:prstGeom>
        </p:spPr>
      </p:pic>
      <p:sp>
        <p:nvSpPr>
          <p:cNvPr id="45" name="Oval 44">
            <a:extLst>
              <a:ext uri="{FF2B5EF4-FFF2-40B4-BE49-F238E27FC236}">
                <a16:creationId xmlns:a16="http://schemas.microsoft.com/office/drawing/2014/main" id="{13E1D0DD-401E-B521-3B7C-4847A44762F5}"/>
              </a:ext>
            </a:extLst>
          </p:cNvPr>
          <p:cNvSpPr/>
          <p:nvPr/>
        </p:nvSpPr>
        <p:spPr>
          <a:xfrm>
            <a:off x="6542291" y="2918410"/>
            <a:ext cx="341408" cy="341408"/>
          </a:xfrm>
          <a:prstGeom prst="ellipse">
            <a:avLst/>
          </a:prstGeom>
          <a:blipFill dpi="0" rotWithShape="1">
            <a:blip r:embed="rId26">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latin typeface="Work Sans" panose="00000500000000000000" pitchFamily="50" charset="0"/>
            </a:endParaRPr>
          </a:p>
        </p:txBody>
      </p:sp>
      <p:sp>
        <p:nvSpPr>
          <p:cNvPr id="2" name="CaixaDeTexto 1">
            <a:extLst>
              <a:ext uri="{FF2B5EF4-FFF2-40B4-BE49-F238E27FC236}">
                <a16:creationId xmlns:a16="http://schemas.microsoft.com/office/drawing/2014/main" id="{54F1C76B-36B9-2715-1A09-1F4559900D02}"/>
              </a:ext>
            </a:extLst>
          </p:cNvPr>
          <p:cNvSpPr txBox="1"/>
          <p:nvPr/>
        </p:nvSpPr>
        <p:spPr>
          <a:xfrm>
            <a:off x="3686728" y="3599277"/>
            <a:ext cx="1160006" cy="390300"/>
          </a:xfrm>
          <a:prstGeom prst="rect">
            <a:avLst/>
          </a:prstGeom>
          <a:noFill/>
        </p:spPr>
        <p:txBody>
          <a:bodyPr wrap="square" anchor="ctr">
            <a:spAutoFit/>
          </a:bodyPr>
          <a:lstStyle/>
          <a:p>
            <a:pPr algn="ctr" rtl="0" fontAlgn="base">
              <a:lnSpc>
                <a:spcPts val="1200"/>
              </a:lnSpc>
            </a:pPr>
            <a:r>
              <a:rPr lang="en-US" sz="900" i="0" dirty="0">
                <a:solidFill>
                  <a:schemeClr val="bg1"/>
                </a:solidFill>
                <a:effectLst/>
                <a:highlight>
                  <a:srgbClr val="000000"/>
                </a:highlight>
                <a:latin typeface="Work Sans" panose="00000500000000000000" pitchFamily="50" charset="0"/>
              </a:rPr>
              <a:t> </a:t>
            </a:r>
            <a:r>
              <a:rPr lang="en-US" sz="900" dirty="0">
                <a:solidFill>
                  <a:schemeClr val="bg1"/>
                </a:solidFill>
                <a:highlight>
                  <a:srgbClr val="000000"/>
                </a:highlight>
                <a:latin typeface="Work Sans" panose="00000500000000000000" pitchFamily="50" charset="0"/>
              </a:rPr>
              <a:t>Dep. Sonia</a:t>
            </a:r>
            <a:r>
              <a:rPr lang="en-US" sz="900" i="0" dirty="0">
                <a:solidFill>
                  <a:schemeClr val="bg1"/>
                </a:solidFill>
                <a:effectLst/>
                <a:highlight>
                  <a:srgbClr val="000000"/>
                </a:highlight>
                <a:latin typeface="Work Sans" panose="00000500000000000000" pitchFamily="50" charset="0"/>
              </a:rPr>
              <a:t> </a:t>
            </a:r>
            <a:r>
              <a:rPr lang="en-US" sz="900" i="0" dirty="0">
                <a:effectLst/>
                <a:highlight>
                  <a:srgbClr val="000000"/>
                </a:highlight>
                <a:latin typeface="Work Sans" panose="00000500000000000000" pitchFamily="50" charset="0"/>
              </a:rPr>
              <a:t>.</a:t>
            </a:r>
            <a:r>
              <a:rPr lang="en-US" sz="900" dirty="0">
                <a:solidFill>
                  <a:schemeClr val="bg1"/>
                </a:solidFill>
                <a:highlight>
                  <a:srgbClr val="000000"/>
                </a:highlight>
                <a:latin typeface="Work Sans" panose="00000500000000000000" pitchFamily="50" charset="0"/>
              </a:rPr>
              <a:t>Sidhu</a:t>
            </a:r>
            <a:r>
              <a:rPr lang="en-US" sz="900" i="0" dirty="0">
                <a:effectLst/>
                <a:highlight>
                  <a:srgbClr val="000000"/>
                </a:highlight>
                <a:latin typeface="Work Sans" panose="00000500000000000000" pitchFamily="50" charset="0"/>
              </a:rPr>
              <a:t>.</a:t>
            </a:r>
          </a:p>
        </p:txBody>
      </p:sp>
      <p:graphicFrame>
        <p:nvGraphicFramePr>
          <p:cNvPr id="22" name="Diagrama 21">
            <a:extLst>
              <a:ext uri="{FF2B5EF4-FFF2-40B4-BE49-F238E27FC236}">
                <a16:creationId xmlns:a16="http://schemas.microsoft.com/office/drawing/2014/main" id="{C71F98A0-E8B5-01EA-8D41-69A243C662E8}"/>
              </a:ext>
            </a:extLst>
          </p:cNvPr>
          <p:cNvGraphicFramePr/>
          <p:nvPr/>
        </p:nvGraphicFramePr>
        <p:xfrm>
          <a:off x="4059717" y="1358988"/>
          <a:ext cx="1339093" cy="1919143"/>
        </p:xfrm>
        <a:graphic>
          <a:graphicData uri="http://schemas.openxmlformats.org/drawingml/2006/diagram">
            <dgm:relIds xmlns:dgm="http://schemas.openxmlformats.org/drawingml/2006/diagram" xmlns:r="http://schemas.openxmlformats.org/officeDocument/2006/relationships" r:dm="rId27" r:lo="rId28" r:qs="rId29" r:cs="rId30"/>
          </a:graphicData>
        </a:graphic>
      </p:graphicFrame>
    </p:spTree>
    <p:extLst>
      <p:ext uri="{BB962C8B-B14F-4D97-AF65-F5344CB8AC3E}">
        <p14:creationId xmlns:p14="http://schemas.microsoft.com/office/powerpoint/2010/main" val="6525436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m 16" descr="Uma imagem com texto, exterior, bandeira&#10;&#10;Descrição gerada automaticamente">
            <a:extLst>
              <a:ext uri="{FF2B5EF4-FFF2-40B4-BE49-F238E27FC236}">
                <a16:creationId xmlns:a16="http://schemas.microsoft.com/office/drawing/2014/main" id="{98AEBC2C-B1A8-5BA6-29C8-D0D2E43324A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1999" cy="6858000"/>
          </a:xfrm>
          <a:prstGeom prst="rect">
            <a:avLst/>
          </a:prstGeom>
          <a:ln>
            <a:noFill/>
          </a:ln>
        </p:spPr>
      </p:pic>
      <p:sp>
        <p:nvSpPr>
          <p:cNvPr id="3" name="CaixaDeTexto 2">
            <a:extLst>
              <a:ext uri="{FF2B5EF4-FFF2-40B4-BE49-F238E27FC236}">
                <a16:creationId xmlns:a16="http://schemas.microsoft.com/office/drawing/2014/main" id="{E553EEA5-2E33-CA1D-F2AE-09F55D923794}"/>
              </a:ext>
            </a:extLst>
          </p:cNvPr>
          <p:cNvSpPr txBox="1"/>
          <p:nvPr/>
        </p:nvSpPr>
        <p:spPr>
          <a:xfrm>
            <a:off x="2202846" y="3259722"/>
            <a:ext cx="1781981" cy="338554"/>
          </a:xfrm>
          <a:prstGeom prst="rect">
            <a:avLst/>
          </a:prstGeom>
          <a:solidFill>
            <a:schemeClr val="bg1"/>
          </a:solidFill>
        </p:spPr>
        <p:txBody>
          <a:bodyPr wrap="square" anchor="ctr">
            <a:spAutoFit/>
          </a:bodyPr>
          <a:lstStyle/>
          <a:p>
            <a:pPr algn="ctr"/>
            <a:r>
              <a:rPr lang="en-GB" sz="1600" b="1" dirty="0" err="1">
                <a:latin typeface="Work Sans" panose="00000500000000000000" pitchFamily="50" charset="0"/>
              </a:rPr>
              <a:t>plataformas</a:t>
            </a:r>
            <a:endParaRPr lang="pt-PT" sz="1600" b="1" dirty="0">
              <a:latin typeface="Work Sans" panose="00000500000000000000" pitchFamily="50" charset="0"/>
            </a:endParaRPr>
          </a:p>
        </p:txBody>
      </p:sp>
      <p:sp>
        <p:nvSpPr>
          <p:cNvPr id="4" name="CaixaDeTexto 3">
            <a:extLst>
              <a:ext uri="{FF2B5EF4-FFF2-40B4-BE49-F238E27FC236}">
                <a16:creationId xmlns:a16="http://schemas.microsoft.com/office/drawing/2014/main" id="{86223E28-2ECD-6D33-D000-983E70003DF3}"/>
              </a:ext>
            </a:extLst>
          </p:cNvPr>
          <p:cNvSpPr txBox="1"/>
          <p:nvPr/>
        </p:nvSpPr>
        <p:spPr>
          <a:xfrm>
            <a:off x="612705" y="4818335"/>
            <a:ext cx="1446506" cy="954107"/>
          </a:xfrm>
          <a:prstGeom prst="rect">
            <a:avLst/>
          </a:prstGeom>
          <a:noFill/>
        </p:spPr>
        <p:txBody>
          <a:bodyPr wrap="square" anchor="t">
            <a:spAutoFit/>
          </a:bodyPr>
          <a:lstStyle/>
          <a:p>
            <a:pPr algn="ctr" rtl="0" fontAlgn="base"/>
            <a:r>
              <a:rPr lang="en-US" sz="1400" i="0" dirty="0">
                <a:solidFill>
                  <a:schemeClr val="bg1"/>
                </a:solidFill>
                <a:effectLst/>
                <a:latin typeface="Work Sans Light" panose="00000400000000000000" pitchFamily="50" charset="0"/>
              </a:rPr>
              <a:t>Forum Internacional de Saúde Global</a:t>
            </a:r>
          </a:p>
        </p:txBody>
      </p:sp>
      <p:sp>
        <p:nvSpPr>
          <p:cNvPr id="5" name="CaixaDeTexto 4">
            <a:extLst>
              <a:ext uri="{FF2B5EF4-FFF2-40B4-BE49-F238E27FC236}">
                <a16:creationId xmlns:a16="http://schemas.microsoft.com/office/drawing/2014/main" id="{D53678B2-47CE-CCD7-2F81-A9F2508F07D5}"/>
              </a:ext>
            </a:extLst>
          </p:cNvPr>
          <p:cNvSpPr txBox="1"/>
          <p:nvPr/>
        </p:nvSpPr>
        <p:spPr>
          <a:xfrm>
            <a:off x="6539867" y="3788520"/>
            <a:ext cx="1260000" cy="307777"/>
          </a:xfrm>
          <a:prstGeom prst="rect">
            <a:avLst/>
          </a:prstGeom>
          <a:noFill/>
        </p:spPr>
        <p:txBody>
          <a:bodyPr wrap="square">
            <a:spAutoFit/>
          </a:bodyPr>
          <a:lstStyle/>
          <a:p>
            <a:pPr algn="ctr" rtl="0" fontAlgn="base"/>
            <a:r>
              <a:rPr lang="en-US" sz="1400" i="0" dirty="0" err="1">
                <a:solidFill>
                  <a:schemeClr val="bg1"/>
                </a:solidFill>
                <a:effectLst/>
                <a:latin typeface="Work Sans Light" panose="00000400000000000000" pitchFamily="50" charset="0"/>
              </a:rPr>
              <a:t>Formações</a:t>
            </a:r>
            <a:endParaRPr lang="en-US" sz="1400" i="0" dirty="0">
              <a:solidFill>
                <a:schemeClr val="bg1"/>
              </a:solidFill>
              <a:effectLst/>
              <a:latin typeface="Work Sans Light" panose="00000400000000000000" pitchFamily="50" charset="0"/>
            </a:endParaRPr>
          </a:p>
        </p:txBody>
      </p:sp>
      <p:sp>
        <p:nvSpPr>
          <p:cNvPr id="7" name="CaixaDeTexto 6">
            <a:extLst>
              <a:ext uri="{FF2B5EF4-FFF2-40B4-BE49-F238E27FC236}">
                <a16:creationId xmlns:a16="http://schemas.microsoft.com/office/drawing/2014/main" id="{C36B1298-6DAC-0F1F-17DA-9B7BABD9FCBB}"/>
              </a:ext>
            </a:extLst>
          </p:cNvPr>
          <p:cNvSpPr txBox="1"/>
          <p:nvPr/>
        </p:nvSpPr>
        <p:spPr>
          <a:xfrm>
            <a:off x="4128462" y="4818335"/>
            <a:ext cx="1527931" cy="523220"/>
          </a:xfrm>
          <a:prstGeom prst="rect">
            <a:avLst/>
          </a:prstGeom>
          <a:noFill/>
        </p:spPr>
        <p:txBody>
          <a:bodyPr wrap="square" anchor="t">
            <a:spAutoFit/>
          </a:bodyPr>
          <a:lstStyle/>
          <a:p>
            <a:pPr algn="ctr" rtl="0" fontAlgn="base"/>
            <a:r>
              <a:rPr lang="en-US" sz="1400" i="0" dirty="0">
                <a:solidFill>
                  <a:schemeClr val="bg1"/>
                </a:solidFill>
                <a:effectLst/>
                <a:latin typeface="Work Sans Light" panose="00000400000000000000" pitchFamily="50" charset="0"/>
              </a:rPr>
              <a:t>Sub-</a:t>
            </a:r>
            <a:r>
              <a:rPr lang="en-US" sz="1400" i="0" dirty="0" err="1">
                <a:solidFill>
                  <a:schemeClr val="bg1"/>
                </a:solidFill>
                <a:effectLst/>
                <a:latin typeface="Work Sans Light" panose="00000400000000000000" pitchFamily="50" charset="0"/>
              </a:rPr>
              <a:t>comités</a:t>
            </a:r>
            <a:r>
              <a:rPr lang="en-US" sz="1400" i="0" dirty="0">
                <a:solidFill>
                  <a:schemeClr val="bg1"/>
                </a:solidFill>
                <a:effectLst/>
                <a:latin typeface="Work Sans Light" panose="00000400000000000000" pitchFamily="50" charset="0"/>
              </a:rPr>
              <a:t> de Saúde Global</a:t>
            </a:r>
          </a:p>
        </p:txBody>
      </p:sp>
      <p:sp>
        <p:nvSpPr>
          <p:cNvPr id="8" name="CaixaDeTexto 7">
            <a:extLst>
              <a:ext uri="{FF2B5EF4-FFF2-40B4-BE49-F238E27FC236}">
                <a16:creationId xmlns:a16="http://schemas.microsoft.com/office/drawing/2014/main" id="{A92316A1-6324-06C5-77BD-06E35216297B}"/>
              </a:ext>
            </a:extLst>
          </p:cNvPr>
          <p:cNvSpPr txBox="1"/>
          <p:nvPr/>
        </p:nvSpPr>
        <p:spPr>
          <a:xfrm>
            <a:off x="2370584" y="4818335"/>
            <a:ext cx="1446506" cy="369332"/>
          </a:xfrm>
          <a:prstGeom prst="rect">
            <a:avLst/>
          </a:prstGeom>
          <a:noFill/>
        </p:spPr>
        <p:txBody>
          <a:bodyPr wrap="square" anchor="t">
            <a:spAutoFit/>
          </a:bodyPr>
          <a:lstStyle/>
          <a:p>
            <a:pPr algn="ctr" rtl="0" fontAlgn="base"/>
            <a:r>
              <a:rPr lang="en-US" sz="1400" dirty="0">
                <a:solidFill>
                  <a:schemeClr val="bg1"/>
                </a:solidFill>
                <a:latin typeface="Work Sans Light" panose="00000400000000000000" pitchFamily="50" charset="0"/>
              </a:rPr>
              <a:t>P</a:t>
            </a:r>
            <a:r>
              <a:rPr lang="en-US" sz="1400" i="0" dirty="0">
                <a:solidFill>
                  <a:schemeClr val="bg1"/>
                </a:solidFill>
                <a:effectLst/>
                <a:latin typeface="Work Sans Light" panose="00000400000000000000" pitchFamily="50" charset="0"/>
              </a:rPr>
              <a:t>olicy</a:t>
            </a:r>
            <a:r>
              <a:rPr lang="en-US" sz="1800" i="0" dirty="0">
                <a:solidFill>
                  <a:schemeClr val="bg1"/>
                </a:solidFill>
                <a:effectLst/>
                <a:latin typeface="Work Sans Light" panose="00000400000000000000" pitchFamily="50" charset="0"/>
              </a:rPr>
              <a:t> </a:t>
            </a:r>
            <a:r>
              <a:rPr lang="en-US" sz="1400" i="0" dirty="0">
                <a:solidFill>
                  <a:schemeClr val="bg1"/>
                </a:solidFill>
                <a:effectLst/>
                <a:latin typeface="Work Sans Light" panose="00000400000000000000" pitchFamily="50" charset="0"/>
              </a:rPr>
              <a:t>desks</a:t>
            </a:r>
          </a:p>
        </p:txBody>
      </p:sp>
      <p:sp>
        <p:nvSpPr>
          <p:cNvPr id="10" name="CaixaDeTexto 9">
            <a:extLst>
              <a:ext uri="{FF2B5EF4-FFF2-40B4-BE49-F238E27FC236}">
                <a16:creationId xmlns:a16="http://schemas.microsoft.com/office/drawing/2014/main" id="{3EB8FC0D-4921-EF06-18BB-61F2834DED89}"/>
              </a:ext>
            </a:extLst>
          </p:cNvPr>
          <p:cNvSpPr txBox="1"/>
          <p:nvPr/>
        </p:nvSpPr>
        <p:spPr>
          <a:xfrm>
            <a:off x="8330532" y="3788520"/>
            <a:ext cx="1260000" cy="584775"/>
          </a:xfrm>
          <a:prstGeom prst="rect">
            <a:avLst/>
          </a:prstGeom>
          <a:noFill/>
        </p:spPr>
        <p:txBody>
          <a:bodyPr wrap="square">
            <a:spAutoFit/>
          </a:bodyPr>
          <a:lstStyle/>
          <a:p>
            <a:pPr algn="ctr" rtl="0" fontAlgn="base"/>
            <a:r>
              <a:rPr lang="en-US" sz="1400" i="0" dirty="0">
                <a:solidFill>
                  <a:schemeClr val="bg1"/>
                </a:solidFill>
                <a:effectLst/>
                <a:latin typeface="Work Sans Light" panose="00000400000000000000" pitchFamily="50" charset="0"/>
              </a:rPr>
              <a:t>Mesas </a:t>
            </a:r>
            <a:r>
              <a:rPr lang="en-US" sz="1400" i="0" dirty="0" err="1">
                <a:solidFill>
                  <a:schemeClr val="bg1"/>
                </a:solidFill>
                <a:effectLst/>
                <a:latin typeface="Work Sans Light" panose="00000400000000000000" pitchFamily="50" charset="0"/>
              </a:rPr>
              <a:t>redondas</a:t>
            </a:r>
            <a:r>
              <a:rPr lang="en-US" sz="1800" i="0" dirty="0">
                <a:solidFill>
                  <a:schemeClr val="bg1"/>
                </a:solidFill>
                <a:effectLst/>
                <a:latin typeface="Work Sans Light" panose="00000400000000000000" pitchFamily="50" charset="0"/>
              </a:rPr>
              <a:t> </a:t>
            </a:r>
          </a:p>
        </p:txBody>
      </p:sp>
      <p:sp>
        <p:nvSpPr>
          <p:cNvPr id="11" name="CaixaDeTexto 10">
            <a:extLst>
              <a:ext uri="{FF2B5EF4-FFF2-40B4-BE49-F238E27FC236}">
                <a16:creationId xmlns:a16="http://schemas.microsoft.com/office/drawing/2014/main" id="{8724F073-B926-096F-0125-4239E8035128}"/>
              </a:ext>
            </a:extLst>
          </p:cNvPr>
          <p:cNvSpPr txBox="1"/>
          <p:nvPr/>
        </p:nvSpPr>
        <p:spPr>
          <a:xfrm>
            <a:off x="7159570" y="5363001"/>
            <a:ext cx="1703336" cy="738664"/>
          </a:xfrm>
          <a:prstGeom prst="rect">
            <a:avLst/>
          </a:prstGeom>
          <a:noFill/>
        </p:spPr>
        <p:txBody>
          <a:bodyPr wrap="square">
            <a:spAutoFit/>
          </a:bodyPr>
          <a:lstStyle/>
          <a:p>
            <a:pPr algn="ctr" rtl="0" fontAlgn="base"/>
            <a:r>
              <a:rPr lang="en-US" sz="1400" i="0" dirty="0" err="1">
                <a:solidFill>
                  <a:schemeClr val="bg1"/>
                </a:solidFill>
                <a:effectLst/>
                <a:latin typeface="Work Sans Light" panose="00000400000000000000" pitchFamily="50" charset="0"/>
              </a:rPr>
              <a:t>Campanhas</a:t>
            </a:r>
            <a:r>
              <a:rPr lang="en-US" sz="1400" i="0" dirty="0">
                <a:solidFill>
                  <a:schemeClr val="bg1"/>
                </a:solidFill>
                <a:effectLst/>
                <a:latin typeface="Work Sans Light" panose="00000400000000000000" pitchFamily="50" charset="0"/>
              </a:rPr>
              <a:t> de advocacy e </a:t>
            </a:r>
            <a:r>
              <a:rPr lang="en-US" sz="1400" i="0" dirty="0" err="1">
                <a:solidFill>
                  <a:schemeClr val="bg1"/>
                </a:solidFill>
                <a:effectLst/>
                <a:latin typeface="Work Sans Light" panose="00000400000000000000" pitchFamily="50" charset="0"/>
              </a:rPr>
              <a:t>comunicação</a:t>
            </a:r>
            <a:endParaRPr lang="en-US" sz="1400" i="0" dirty="0">
              <a:solidFill>
                <a:schemeClr val="bg1"/>
              </a:solidFill>
              <a:effectLst/>
              <a:latin typeface="Work Sans Light" panose="00000400000000000000" pitchFamily="50" charset="0"/>
            </a:endParaRPr>
          </a:p>
        </p:txBody>
      </p:sp>
      <p:sp>
        <p:nvSpPr>
          <p:cNvPr id="12" name="CaixaDeTexto 11">
            <a:extLst>
              <a:ext uri="{FF2B5EF4-FFF2-40B4-BE49-F238E27FC236}">
                <a16:creationId xmlns:a16="http://schemas.microsoft.com/office/drawing/2014/main" id="{F5A0E008-969D-883C-494D-233955DB3808}"/>
              </a:ext>
            </a:extLst>
          </p:cNvPr>
          <p:cNvSpPr txBox="1"/>
          <p:nvPr/>
        </p:nvSpPr>
        <p:spPr>
          <a:xfrm>
            <a:off x="10121197" y="3788520"/>
            <a:ext cx="1260000" cy="307777"/>
          </a:xfrm>
          <a:prstGeom prst="rect">
            <a:avLst/>
          </a:prstGeom>
          <a:noFill/>
        </p:spPr>
        <p:txBody>
          <a:bodyPr wrap="square">
            <a:spAutoFit/>
          </a:bodyPr>
          <a:lstStyle/>
          <a:p>
            <a:pPr algn="ctr" rtl="0" fontAlgn="base"/>
            <a:r>
              <a:rPr lang="en-US" sz="1400" i="0" dirty="0">
                <a:solidFill>
                  <a:schemeClr val="bg1"/>
                </a:solidFill>
                <a:effectLst/>
                <a:latin typeface="Work Sans Light" panose="00000400000000000000" pitchFamily="50" charset="0"/>
              </a:rPr>
              <a:t>Policy briefs</a:t>
            </a:r>
          </a:p>
        </p:txBody>
      </p:sp>
      <p:sp>
        <p:nvSpPr>
          <p:cNvPr id="13" name="CaixaDeTexto 12">
            <a:extLst>
              <a:ext uri="{FF2B5EF4-FFF2-40B4-BE49-F238E27FC236}">
                <a16:creationId xmlns:a16="http://schemas.microsoft.com/office/drawing/2014/main" id="{3DD875AE-28C1-0150-4306-73BE73E68BC7}"/>
              </a:ext>
            </a:extLst>
          </p:cNvPr>
          <p:cNvSpPr txBox="1"/>
          <p:nvPr/>
        </p:nvSpPr>
        <p:spPr>
          <a:xfrm>
            <a:off x="9438852" y="5363001"/>
            <a:ext cx="1558565" cy="307777"/>
          </a:xfrm>
          <a:prstGeom prst="rect">
            <a:avLst/>
          </a:prstGeom>
          <a:noFill/>
        </p:spPr>
        <p:txBody>
          <a:bodyPr wrap="square">
            <a:spAutoFit/>
          </a:bodyPr>
          <a:lstStyle/>
          <a:p>
            <a:pPr algn="ctr" rtl="0" fontAlgn="base"/>
            <a:r>
              <a:rPr lang="en-US" sz="1400" dirty="0" err="1">
                <a:solidFill>
                  <a:schemeClr val="bg1"/>
                </a:solidFill>
                <a:latin typeface="Work Sans Light" panose="00000400000000000000" pitchFamily="50" charset="0"/>
              </a:rPr>
              <a:t>Cimeira</a:t>
            </a:r>
            <a:r>
              <a:rPr lang="en-US" sz="1400" dirty="0">
                <a:solidFill>
                  <a:schemeClr val="bg1"/>
                </a:solidFill>
                <a:latin typeface="Work Sans Light" panose="00000400000000000000" pitchFamily="50" charset="0"/>
              </a:rPr>
              <a:t> Global</a:t>
            </a:r>
            <a:endParaRPr lang="en-US" sz="1400" i="0" dirty="0">
              <a:solidFill>
                <a:schemeClr val="bg1"/>
              </a:solidFill>
              <a:effectLst/>
              <a:latin typeface="Work Sans Light" panose="00000400000000000000" pitchFamily="50" charset="0"/>
            </a:endParaRPr>
          </a:p>
        </p:txBody>
      </p:sp>
      <p:sp>
        <p:nvSpPr>
          <p:cNvPr id="14" name="CaixaDeTexto 13">
            <a:extLst>
              <a:ext uri="{FF2B5EF4-FFF2-40B4-BE49-F238E27FC236}">
                <a16:creationId xmlns:a16="http://schemas.microsoft.com/office/drawing/2014/main" id="{1765D0A7-F29A-DEA2-17D8-246D58351325}"/>
              </a:ext>
            </a:extLst>
          </p:cNvPr>
          <p:cNvSpPr txBox="1"/>
          <p:nvPr/>
        </p:nvSpPr>
        <p:spPr>
          <a:xfrm>
            <a:off x="7336404" y="2154683"/>
            <a:ext cx="3569436" cy="338554"/>
          </a:xfrm>
          <a:prstGeom prst="rect">
            <a:avLst/>
          </a:prstGeom>
          <a:solidFill>
            <a:schemeClr val="bg1"/>
          </a:solidFill>
        </p:spPr>
        <p:txBody>
          <a:bodyPr wrap="square" anchor="ctr">
            <a:spAutoFit/>
          </a:bodyPr>
          <a:lstStyle/>
          <a:p>
            <a:pPr algn="ctr" rtl="0" fontAlgn="base"/>
            <a:r>
              <a:rPr lang="en-US" sz="1600" b="1" dirty="0" err="1">
                <a:latin typeface="Work Sans" panose="00000500000000000000" pitchFamily="50" charset="0"/>
              </a:rPr>
              <a:t>atividades</a:t>
            </a:r>
            <a:r>
              <a:rPr lang="en-US" sz="1600" b="1" dirty="0">
                <a:latin typeface="Work Sans" panose="00000500000000000000" pitchFamily="50" charset="0"/>
              </a:rPr>
              <a:t> e </a:t>
            </a:r>
            <a:r>
              <a:rPr lang="en-US" sz="1600" b="1" dirty="0" err="1">
                <a:latin typeface="Work Sans" panose="00000500000000000000" pitchFamily="50" charset="0"/>
              </a:rPr>
              <a:t>campanhas</a:t>
            </a:r>
            <a:endParaRPr lang="en-US" sz="1600" b="1" i="0" dirty="0">
              <a:effectLst/>
              <a:latin typeface="Work Sans" panose="00000500000000000000" pitchFamily="50" charset="0"/>
            </a:endParaRPr>
          </a:p>
        </p:txBody>
      </p:sp>
      <p:sp>
        <p:nvSpPr>
          <p:cNvPr id="20" name="Retângulo 19">
            <a:extLst>
              <a:ext uri="{FF2B5EF4-FFF2-40B4-BE49-F238E27FC236}">
                <a16:creationId xmlns:a16="http://schemas.microsoft.com/office/drawing/2014/main" id="{91B0283F-3712-4311-E491-911EE47DCFE8}"/>
              </a:ext>
            </a:extLst>
          </p:cNvPr>
          <p:cNvSpPr/>
          <p:nvPr/>
        </p:nvSpPr>
        <p:spPr>
          <a:xfrm>
            <a:off x="642326" y="1417869"/>
            <a:ext cx="1923074" cy="748870"/>
          </a:xfrm>
          <a:prstGeom prst="rect">
            <a:avLst/>
          </a:prstGeom>
          <a:solidFill>
            <a:srgbClr val="BD16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1" name="CaixaDeTexto 20">
            <a:extLst>
              <a:ext uri="{FF2B5EF4-FFF2-40B4-BE49-F238E27FC236}">
                <a16:creationId xmlns:a16="http://schemas.microsoft.com/office/drawing/2014/main" id="{10D959D5-F766-60E3-CEFB-96B25C3D585D}"/>
              </a:ext>
            </a:extLst>
          </p:cNvPr>
          <p:cNvSpPr txBox="1"/>
          <p:nvPr/>
        </p:nvSpPr>
        <p:spPr>
          <a:xfrm>
            <a:off x="612705" y="550516"/>
            <a:ext cx="5664476" cy="1759456"/>
          </a:xfrm>
          <a:prstGeom prst="rect">
            <a:avLst/>
          </a:prstGeom>
          <a:noFill/>
        </p:spPr>
        <p:txBody>
          <a:bodyPr wrap="square">
            <a:spAutoFit/>
          </a:bodyPr>
          <a:lstStyle/>
          <a:p>
            <a:pPr>
              <a:lnSpc>
                <a:spcPts val="6500"/>
              </a:lnSpc>
            </a:pPr>
            <a:r>
              <a:rPr lang="en-GB" sz="6000" i="0">
                <a:solidFill>
                  <a:schemeClr val="bg1"/>
                </a:solidFill>
                <a:effectLst/>
                <a:latin typeface="Work Sans Light" panose="00000400000000000000" pitchFamily="50" charset="0"/>
              </a:rPr>
              <a:t>how we</a:t>
            </a:r>
          </a:p>
          <a:p>
            <a:pPr>
              <a:lnSpc>
                <a:spcPts val="6500"/>
              </a:lnSpc>
            </a:pPr>
            <a:r>
              <a:rPr lang="en-GB" sz="6000" b="1">
                <a:solidFill>
                  <a:schemeClr val="bg1"/>
                </a:solidFill>
                <a:latin typeface="Work Sans" pitchFamily="2" charset="0"/>
              </a:rPr>
              <a:t>do it</a:t>
            </a:r>
            <a:endParaRPr lang="pt-PT" sz="6000" b="1">
              <a:solidFill>
                <a:schemeClr val="bg1"/>
              </a:solidFill>
              <a:latin typeface="Work Sans" pitchFamily="2" charset="0"/>
            </a:endParaRPr>
          </a:p>
        </p:txBody>
      </p:sp>
      <p:pic>
        <p:nvPicPr>
          <p:cNvPr id="6" name="Gráfico 5" descr="Reunião destaque">
            <a:extLst>
              <a:ext uri="{FF2B5EF4-FFF2-40B4-BE49-F238E27FC236}">
                <a16:creationId xmlns:a16="http://schemas.microsoft.com/office/drawing/2014/main" id="{F87E2DD6-3F40-247C-D8A9-82333FB3D16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600532" y="3020113"/>
            <a:ext cx="720000" cy="720000"/>
          </a:xfrm>
          <a:prstGeom prst="rect">
            <a:avLst/>
          </a:prstGeom>
        </p:spPr>
      </p:pic>
      <p:pic>
        <p:nvPicPr>
          <p:cNvPr id="15" name="Gráfico 14" descr="Tribunal destaque">
            <a:extLst>
              <a:ext uri="{FF2B5EF4-FFF2-40B4-BE49-F238E27FC236}">
                <a16:creationId xmlns:a16="http://schemas.microsoft.com/office/drawing/2014/main" id="{359C8D4C-622E-98CA-A389-58F51F4856F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532427" y="3951740"/>
            <a:ext cx="720000" cy="720000"/>
          </a:xfrm>
          <a:prstGeom prst="rect">
            <a:avLst/>
          </a:prstGeom>
        </p:spPr>
      </p:pic>
      <p:pic>
        <p:nvPicPr>
          <p:cNvPr id="18" name="Gráfico 17" descr="Sala de Reuniões de um Conselho de Administração destaque">
            <a:extLst>
              <a:ext uri="{FF2B5EF4-FFF2-40B4-BE49-F238E27FC236}">
                <a16:creationId xmlns:a16="http://schemas.microsoft.com/office/drawing/2014/main" id="{FF62ACD0-105E-E127-7F38-35E17E9AD74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733837" y="3951740"/>
            <a:ext cx="720000" cy="720000"/>
          </a:xfrm>
          <a:prstGeom prst="rect">
            <a:avLst/>
          </a:prstGeom>
        </p:spPr>
      </p:pic>
      <p:pic>
        <p:nvPicPr>
          <p:cNvPr id="22" name="Gráfico 21" descr="Idioma de aprendizagem remota destaque">
            <a:extLst>
              <a:ext uri="{FF2B5EF4-FFF2-40B4-BE49-F238E27FC236}">
                <a16:creationId xmlns:a16="http://schemas.microsoft.com/office/drawing/2014/main" id="{F2BDC600-C128-E0F1-63CF-A808DC98537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810998" y="3020113"/>
            <a:ext cx="720000" cy="720000"/>
          </a:xfrm>
          <a:prstGeom prst="rect">
            <a:avLst/>
          </a:prstGeom>
        </p:spPr>
      </p:pic>
      <p:pic>
        <p:nvPicPr>
          <p:cNvPr id="24" name="Gráfico 23" descr="Rede social destaque">
            <a:extLst>
              <a:ext uri="{FF2B5EF4-FFF2-40B4-BE49-F238E27FC236}">
                <a16:creationId xmlns:a16="http://schemas.microsoft.com/office/drawing/2014/main" id="{FEB92CD0-E5D1-BC14-6EC7-C201883D449F}"/>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975958" y="3951740"/>
            <a:ext cx="720000" cy="720000"/>
          </a:xfrm>
          <a:prstGeom prst="rect">
            <a:avLst/>
          </a:prstGeom>
        </p:spPr>
      </p:pic>
      <p:pic>
        <p:nvPicPr>
          <p:cNvPr id="26" name="Gráfico 25" descr="Documento destaque">
            <a:extLst>
              <a:ext uri="{FF2B5EF4-FFF2-40B4-BE49-F238E27FC236}">
                <a16:creationId xmlns:a16="http://schemas.microsoft.com/office/drawing/2014/main" id="{50082822-BE32-D5CD-A218-C2D5AAEDB6AB}"/>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0391197" y="3020113"/>
            <a:ext cx="720000" cy="720000"/>
          </a:xfrm>
          <a:prstGeom prst="rect">
            <a:avLst/>
          </a:prstGeom>
        </p:spPr>
      </p:pic>
      <p:pic>
        <p:nvPicPr>
          <p:cNvPr id="28" name="Gráfico 27" descr="Marketing com preenchimento sólido">
            <a:extLst>
              <a:ext uri="{FF2B5EF4-FFF2-40B4-BE49-F238E27FC236}">
                <a16:creationId xmlns:a16="http://schemas.microsoft.com/office/drawing/2014/main" id="{D5F12FE2-7B51-A2C5-9CC8-CC677AD65C26}"/>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7833406" y="4532597"/>
            <a:ext cx="720000" cy="720000"/>
          </a:xfrm>
          <a:prstGeom prst="rect">
            <a:avLst/>
          </a:prstGeom>
        </p:spPr>
      </p:pic>
      <p:pic>
        <p:nvPicPr>
          <p:cNvPr id="30" name="Gráfico 29" descr="Crítica de cliente destaque">
            <a:extLst>
              <a:ext uri="{FF2B5EF4-FFF2-40B4-BE49-F238E27FC236}">
                <a16:creationId xmlns:a16="http://schemas.microsoft.com/office/drawing/2014/main" id="{3D5A5E11-2E5E-E3DD-717D-75184C02DECB}"/>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9858134" y="4534039"/>
            <a:ext cx="720000" cy="720000"/>
          </a:xfrm>
          <a:prstGeom prst="rect">
            <a:avLst/>
          </a:prstGeom>
        </p:spPr>
      </p:pic>
    </p:spTree>
    <p:extLst>
      <p:ext uri="{BB962C8B-B14F-4D97-AF65-F5344CB8AC3E}">
        <p14:creationId xmlns:p14="http://schemas.microsoft.com/office/powerpoint/2010/main" val="28972431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áfico 2">
            <a:extLst>
              <a:ext uri="{FF2B5EF4-FFF2-40B4-BE49-F238E27FC236}">
                <a16:creationId xmlns:a16="http://schemas.microsoft.com/office/drawing/2014/main" id="{5B1D36D2-0D1B-70F2-628C-441CC73C731F}"/>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2602" t="5764" r="3174" b="15968"/>
          <a:stretch/>
        </p:blipFill>
        <p:spPr>
          <a:xfrm>
            <a:off x="0" y="0"/>
            <a:ext cx="12192000" cy="6858000"/>
          </a:xfrm>
          <a:prstGeom prst="rect">
            <a:avLst/>
          </a:prstGeom>
        </p:spPr>
      </p:pic>
      <p:sp>
        <p:nvSpPr>
          <p:cNvPr id="10" name="Retângulo 9">
            <a:extLst>
              <a:ext uri="{FF2B5EF4-FFF2-40B4-BE49-F238E27FC236}">
                <a16:creationId xmlns:a16="http://schemas.microsoft.com/office/drawing/2014/main" id="{689DA3AE-C88D-6A94-E033-16B0196F5B54}"/>
              </a:ext>
            </a:extLst>
          </p:cNvPr>
          <p:cNvSpPr/>
          <p:nvPr/>
        </p:nvSpPr>
        <p:spPr>
          <a:xfrm>
            <a:off x="723900" y="1226976"/>
            <a:ext cx="2238376" cy="748870"/>
          </a:xfrm>
          <a:prstGeom prst="rect">
            <a:avLst/>
          </a:prstGeom>
          <a:solidFill>
            <a:srgbClr val="BD16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9" name="CaixaDeTexto 8">
            <a:extLst>
              <a:ext uri="{FF2B5EF4-FFF2-40B4-BE49-F238E27FC236}">
                <a16:creationId xmlns:a16="http://schemas.microsoft.com/office/drawing/2014/main" id="{608AE5CC-A508-BC5F-CF31-81C0C8FD48EC}"/>
              </a:ext>
            </a:extLst>
          </p:cNvPr>
          <p:cNvSpPr txBox="1"/>
          <p:nvPr/>
        </p:nvSpPr>
        <p:spPr>
          <a:xfrm>
            <a:off x="555221" y="329276"/>
            <a:ext cx="7302039" cy="1759456"/>
          </a:xfrm>
          <a:prstGeom prst="rect">
            <a:avLst/>
          </a:prstGeom>
          <a:noFill/>
        </p:spPr>
        <p:txBody>
          <a:bodyPr wrap="square">
            <a:spAutoFit/>
          </a:bodyPr>
          <a:lstStyle/>
          <a:p>
            <a:pPr>
              <a:lnSpc>
                <a:spcPts val="6500"/>
              </a:lnSpc>
            </a:pPr>
            <a:r>
              <a:rPr lang="en-GB" sz="6000" dirty="0">
                <a:solidFill>
                  <a:srgbClr val="000000"/>
                </a:solidFill>
                <a:latin typeface="Work Sans Light" panose="00000400000000000000" pitchFamily="50" charset="0"/>
              </a:rPr>
              <a:t>Memorandum</a:t>
            </a:r>
            <a:endParaRPr lang="en-GB" sz="6000" i="0" dirty="0">
              <a:solidFill>
                <a:srgbClr val="000000"/>
              </a:solidFill>
              <a:effectLst/>
              <a:latin typeface="Work Sans Light" panose="00000400000000000000" pitchFamily="50" charset="0"/>
            </a:endParaRPr>
          </a:p>
          <a:p>
            <a:pPr>
              <a:lnSpc>
                <a:spcPts val="6500"/>
              </a:lnSpc>
            </a:pPr>
            <a:r>
              <a:rPr lang="en-GB" sz="6000" b="1" dirty="0">
                <a:solidFill>
                  <a:schemeClr val="bg1"/>
                </a:solidFill>
                <a:latin typeface="Work Sans" pitchFamily="2" charset="0"/>
              </a:rPr>
              <a:t> OMS</a:t>
            </a:r>
            <a:endParaRPr lang="pt-PT" sz="6000" b="1" dirty="0">
              <a:solidFill>
                <a:schemeClr val="bg1"/>
              </a:solidFill>
              <a:latin typeface="Work Sans" pitchFamily="2" charset="0"/>
            </a:endParaRPr>
          </a:p>
        </p:txBody>
      </p:sp>
      <p:pic>
        <p:nvPicPr>
          <p:cNvPr id="1026" name="Picture 2" descr="Image">
            <a:extLst>
              <a:ext uri="{FF2B5EF4-FFF2-40B4-BE49-F238E27FC236}">
                <a16:creationId xmlns:a16="http://schemas.microsoft.com/office/drawing/2014/main" id="{8F65DF3E-10C4-E62D-39B6-31B4A089FD6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02189" y="3429000"/>
            <a:ext cx="4069976" cy="305248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a:extLst>
              <a:ext uri="{FF2B5EF4-FFF2-40B4-BE49-F238E27FC236}">
                <a16:creationId xmlns:a16="http://schemas.microsoft.com/office/drawing/2014/main" id="{E04F36B4-8000-4974-85F4-3DAEF9D9ECB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0144" t="50000" r="14460"/>
          <a:stretch/>
        </p:blipFill>
        <p:spPr bwMode="auto">
          <a:xfrm>
            <a:off x="6302189" y="975551"/>
            <a:ext cx="4069976" cy="2333869"/>
          </a:xfrm>
          <a:prstGeom prst="rect">
            <a:avLst/>
          </a:prstGeom>
          <a:noFill/>
          <a:extLst>
            <a:ext uri="{909E8E84-426E-40DD-AFC4-6F175D3DCCD1}">
              <a14:hiddenFill xmlns:a14="http://schemas.microsoft.com/office/drawing/2010/main">
                <a:solidFill>
                  <a:srgbClr val="FFFFFF"/>
                </a:solidFill>
              </a14:hiddenFill>
            </a:ext>
          </a:extLst>
        </p:spPr>
      </p:pic>
      <p:sp>
        <p:nvSpPr>
          <p:cNvPr id="2" name="CaixaDeTexto 1">
            <a:extLst>
              <a:ext uri="{FF2B5EF4-FFF2-40B4-BE49-F238E27FC236}">
                <a16:creationId xmlns:a16="http://schemas.microsoft.com/office/drawing/2014/main" id="{4F7DFB17-EBCA-355E-51DB-6C17E1FF70C7}"/>
              </a:ext>
            </a:extLst>
          </p:cNvPr>
          <p:cNvSpPr txBox="1">
            <a:spLocks/>
          </p:cNvSpPr>
          <p:nvPr/>
        </p:nvSpPr>
        <p:spPr>
          <a:xfrm>
            <a:off x="891524" y="2918912"/>
            <a:ext cx="3590829" cy="2585323"/>
          </a:xfrm>
          <a:prstGeom prst="rect">
            <a:avLst/>
          </a:prstGeom>
          <a:noFill/>
        </p:spPr>
        <p:txBody>
          <a:bodyPr wrap="square" anchor="ctr">
            <a:spAutoFit/>
          </a:bodyPr>
          <a:lstStyle/>
          <a:p>
            <a:r>
              <a:rPr lang="en-GB" dirty="0">
                <a:latin typeface="Work Sans Light" panose="00000400000000000000" pitchFamily="50" charset="0"/>
              </a:rPr>
              <a:t>- </a:t>
            </a:r>
            <a:r>
              <a:rPr lang="en-GB" b="1" i="0" u="none" strike="noStrike" baseline="0" dirty="0">
                <a:latin typeface="Work Sans" pitchFamily="2" charset="0"/>
              </a:rPr>
              <a:t>5 </a:t>
            </a:r>
            <a:r>
              <a:rPr lang="en-GB" b="1" i="0" u="none" strike="noStrike" baseline="0" dirty="0" err="1">
                <a:latin typeface="Work Sans" pitchFamily="2" charset="0"/>
              </a:rPr>
              <a:t>anos</a:t>
            </a:r>
            <a:r>
              <a:rPr lang="en-GB" b="1" i="0" u="none" strike="noStrike" baseline="0" dirty="0">
                <a:latin typeface="Work Sans" pitchFamily="2" charset="0"/>
              </a:rPr>
              <a:t> de </a:t>
            </a:r>
            <a:r>
              <a:rPr lang="en-GB" i="0" u="none" strike="noStrike" baseline="0" dirty="0">
                <a:latin typeface="Work Sans" pitchFamily="2" charset="0"/>
              </a:rPr>
              <a:t>Memorandum de </a:t>
            </a:r>
            <a:r>
              <a:rPr lang="en-GB" dirty="0" err="1">
                <a:latin typeface="Work Sans" pitchFamily="2" charset="0"/>
              </a:rPr>
              <a:t>E</a:t>
            </a:r>
            <a:r>
              <a:rPr lang="en-GB" i="0" u="none" strike="noStrike" baseline="0" dirty="0" err="1">
                <a:latin typeface="Work Sans" pitchFamily="2" charset="0"/>
              </a:rPr>
              <a:t>ntendimento</a:t>
            </a:r>
            <a:endParaRPr lang="en-GB" i="0" u="none" strike="noStrike" baseline="0" dirty="0">
              <a:latin typeface="Work Sans Light" panose="00000400000000000000" pitchFamily="50" charset="0"/>
            </a:endParaRPr>
          </a:p>
          <a:p>
            <a:endParaRPr lang="en-GB" i="0" u="none" strike="noStrike" baseline="0" dirty="0">
              <a:latin typeface="Work Sans" pitchFamily="2" charset="0"/>
            </a:endParaRPr>
          </a:p>
          <a:p>
            <a:r>
              <a:rPr lang="en-GB" dirty="0">
                <a:latin typeface="Work Sans" pitchFamily="2" charset="0"/>
              </a:rPr>
              <a:t>- </a:t>
            </a:r>
            <a:r>
              <a:rPr lang="en-GB" dirty="0" err="1">
                <a:latin typeface="Work Sans" pitchFamily="2" charset="0"/>
              </a:rPr>
              <a:t>Reuniões</a:t>
            </a:r>
            <a:r>
              <a:rPr lang="en-GB" dirty="0">
                <a:latin typeface="Work Sans" pitchFamily="2" charset="0"/>
              </a:rPr>
              <a:t> </a:t>
            </a:r>
            <a:r>
              <a:rPr lang="en-GB" dirty="0" err="1">
                <a:latin typeface="Work Sans" pitchFamily="2" charset="0"/>
              </a:rPr>
              <a:t>regulares</a:t>
            </a:r>
            <a:r>
              <a:rPr lang="en-GB" dirty="0">
                <a:latin typeface="Work Sans" pitchFamily="2" charset="0"/>
              </a:rPr>
              <a:t> com </a:t>
            </a:r>
            <a:r>
              <a:rPr lang="en-GB" b="1" dirty="0" err="1">
                <a:latin typeface="Work Sans" pitchFamily="2" charset="0"/>
              </a:rPr>
              <a:t>unidades</a:t>
            </a:r>
            <a:r>
              <a:rPr lang="en-GB" b="1" dirty="0">
                <a:latin typeface="Work Sans" pitchFamily="2" charset="0"/>
              </a:rPr>
              <a:t> </a:t>
            </a:r>
            <a:r>
              <a:rPr lang="en-GB" b="1" dirty="0" err="1">
                <a:latin typeface="Work Sans" pitchFamily="2" charset="0"/>
              </a:rPr>
              <a:t>técnicas</a:t>
            </a:r>
            <a:endParaRPr lang="en-GB" b="1" dirty="0">
              <a:latin typeface="Work Sans" pitchFamily="2" charset="0"/>
            </a:endParaRPr>
          </a:p>
          <a:p>
            <a:endParaRPr lang="en-GB" dirty="0">
              <a:effectLst/>
              <a:latin typeface="Work Sans" pitchFamily="2" charset="0"/>
            </a:endParaRPr>
          </a:p>
          <a:p>
            <a:r>
              <a:rPr lang="en-GB" dirty="0">
                <a:latin typeface="Work Sans Light" panose="00000400000000000000" pitchFamily="50" charset="0"/>
              </a:rPr>
              <a:t>-</a:t>
            </a:r>
            <a:r>
              <a:rPr lang="en-GB" i="0" u="none" strike="noStrike" baseline="0" dirty="0">
                <a:latin typeface="Work Sans" pitchFamily="2" charset="0"/>
              </a:rPr>
              <a:t> </a:t>
            </a:r>
            <a:r>
              <a:rPr lang="en-GB" dirty="0">
                <a:effectLst/>
                <a:latin typeface="Work Sans" pitchFamily="2" charset="0"/>
              </a:rPr>
              <a:t>Plano de </a:t>
            </a:r>
            <a:r>
              <a:rPr lang="en-GB" dirty="0" err="1">
                <a:effectLst/>
                <a:latin typeface="Work Sans" pitchFamily="2" charset="0"/>
              </a:rPr>
              <a:t>trabalho</a:t>
            </a:r>
            <a:r>
              <a:rPr lang="en-GB" dirty="0">
                <a:effectLst/>
                <a:latin typeface="Work Sans" pitchFamily="2" charset="0"/>
              </a:rPr>
              <a:t> </a:t>
            </a:r>
            <a:r>
              <a:rPr lang="en-GB" dirty="0" err="1">
                <a:effectLst/>
                <a:latin typeface="Work Sans" pitchFamily="2" charset="0"/>
              </a:rPr>
              <a:t>centrado</a:t>
            </a:r>
            <a:r>
              <a:rPr lang="en-GB" dirty="0">
                <a:effectLst/>
                <a:latin typeface="Work Sans" pitchFamily="2" charset="0"/>
              </a:rPr>
              <a:t> no </a:t>
            </a:r>
            <a:r>
              <a:rPr lang="en-GB" b="1" dirty="0" err="1">
                <a:effectLst/>
                <a:latin typeface="Work Sans" pitchFamily="2" charset="0"/>
              </a:rPr>
              <a:t>financiamento</a:t>
            </a:r>
            <a:r>
              <a:rPr lang="en-GB" b="1" dirty="0">
                <a:effectLst/>
                <a:latin typeface="Work Sans" pitchFamily="2" charset="0"/>
              </a:rPr>
              <a:t> da OMS </a:t>
            </a:r>
            <a:r>
              <a:rPr lang="en-GB" dirty="0" err="1">
                <a:effectLst/>
                <a:latin typeface="Work Sans" pitchFamily="2" charset="0"/>
              </a:rPr>
              <a:t>nos</a:t>
            </a:r>
            <a:r>
              <a:rPr lang="en-GB" dirty="0">
                <a:effectLst/>
                <a:latin typeface="Work Sans" pitchFamily="2" charset="0"/>
              </a:rPr>
              <a:t> </a:t>
            </a:r>
            <a:r>
              <a:rPr lang="en-GB" dirty="0" err="1">
                <a:effectLst/>
                <a:latin typeface="Work Sans" pitchFamily="2" charset="0"/>
              </a:rPr>
              <a:t>dois</a:t>
            </a:r>
            <a:r>
              <a:rPr lang="en-GB" dirty="0">
                <a:effectLst/>
                <a:latin typeface="Work Sans" pitchFamily="2" charset="0"/>
              </a:rPr>
              <a:t> </a:t>
            </a:r>
            <a:r>
              <a:rPr lang="en-GB" dirty="0" err="1">
                <a:effectLst/>
                <a:latin typeface="Work Sans" pitchFamily="2" charset="0"/>
              </a:rPr>
              <a:t>primeiros</a:t>
            </a:r>
            <a:r>
              <a:rPr lang="en-GB" dirty="0">
                <a:effectLst/>
                <a:latin typeface="Work Sans" pitchFamily="2" charset="0"/>
              </a:rPr>
              <a:t> </a:t>
            </a:r>
            <a:r>
              <a:rPr lang="en-GB" dirty="0" err="1">
                <a:effectLst/>
                <a:latin typeface="Work Sans" pitchFamily="2" charset="0"/>
              </a:rPr>
              <a:t>anos</a:t>
            </a:r>
            <a:endParaRPr lang="en-US" dirty="0">
              <a:latin typeface="Work Sans Light" panose="00000400000000000000" pitchFamily="50" charset="0"/>
            </a:endParaRPr>
          </a:p>
        </p:txBody>
      </p:sp>
    </p:spTree>
    <p:extLst>
      <p:ext uri="{BB962C8B-B14F-4D97-AF65-F5344CB8AC3E}">
        <p14:creationId xmlns:p14="http://schemas.microsoft.com/office/powerpoint/2010/main" val="40304817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Imagem 28">
            <a:extLst>
              <a:ext uri="{FF2B5EF4-FFF2-40B4-BE49-F238E27FC236}">
                <a16:creationId xmlns:a16="http://schemas.microsoft.com/office/drawing/2014/main" id="{B43BB39F-72DC-F1E0-016C-08C6099B4F6A}"/>
              </a:ext>
            </a:extLst>
          </p:cNvPr>
          <p:cNvPicPr>
            <a:picLocks noChangeAspect="1"/>
          </p:cNvPicPr>
          <p:nvPr/>
        </p:nvPicPr>
        <p:blipFill rotWithShape="1">
          <a:blip r:embed="rId3">
            <a:grayscl/>
            <a:extLst>
              <a:ext uri="{28A0092B-C50C-407E-A947-70E740481C1C}">
                <a14:useLocalDpi xmlns:a14="http://schemas.microsoft.com/office/drawing/2010/main" val="0"/>
              </a:ext>
            </a:extLst>
          </a:blip>
          <a:srcRect t="6423" b="9385"/>
          <a:stretch/>
        </p:blipFill>
        <p:spPr>
          <a:xfrm>
            <a:off x="-13251" y="0"/>
            <a:ext cx="12218503" cy="6858001"/>
          </a:xfrm>
          <a:prstGeom prst="rect">
            <a:avLst/>
          </a:prstGeom>
        </p:spPr>
      </p:pic>
      <p:sp>
        <p:nvSpPr>
          <p:cNvPr id="59" name="Retângulo 58">
            <a:extLst>
              <a:ext uri="{FF2B5EF4-FFF2-40B4-BE49-F238E27FC236}">
                <a16:creationId xmlns:a16="http://schemas.microsoft.com/office/drawing/2014/main" id="{4CB8A203-CE57-C6C1-DE22-068075B738A7}"/>
              </a:ext>
            </a:extLst>
          </p:cNvPr>
          <p:cNvSpPr>
            <a:spLocks/>
          </p:cNvSpPr>
          <p:nvPr/>
        </p:nvSpPr>
        <p:spPr>
          <a:xfrm>
            <a:off x="-38097" y="1"/>
            <a:ext cx="12217950" cy="6858000"/>
          </a:xfrm>
          <a:prstGeom prst="rect">
            <a:avLst/>
          </a:prstGeom>
          <a:solidFill>
            <a:srgbClr val="000000">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58" name="Retângulo 57">
            <a:extLst>
              <a:ext uri="{FF2B5EF4-FFF2-40B4-BE49-F238E27FC236}">
                <a16:creationId xmlns:a16="http://schemas.microsoft.com/office/drawing/2014/main" id="{0B67396E-827D-ADC3-033F-ECB6D3490851}"/>
              </a:ext>
            </a:extLst>
          </p:cNvPr>
          <p:cNvSpPr>
            <a:spLocks noGrp="1" noRot="1" noMove="1" noResize="1" noEditPoints="1" noAdjustHandles="1" noChangeArrowheads="1" noChangeShapeType="1"/>
          </p:cNvSpPr>
          <p:nvPr/>
        </p:nvSpPr>
        <p:spPr>
          <a:xfrm>
            <a:off x="-12700" y="0"/>
            <a:ext cx="12217951" cy="6858000"/>
          </a:xfrm>
          <a:prstGeom prst="rect">
            <a:avLst/>
          </a:prstGeom>
          <a:solidFill>
            <a:srgbClr val="BD162C">
              <a:alpha val="8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1200"/>
          </a:p>
        </p:txBody>
      </p:sp>
      <p:sp>
        <p:nvSpPr>
          <p:cNvPr id="8" name="CaixaDeTexto 7">
            <a:extLst>
              <a:ext uri="{FF2B5EF4-FFF2-40B4-BE49-F238E27FC236}">
                <a16:creationId xmlns:a16="http://schemas.microsoft.com/office/drawing/2014/main" id="{E0B001AD-1651-962E-8784-118953FA117F}"/>
              </a:ext>
            </a:extLst>
          </p:cNvPr>
          <p:cNvSpPr txBox="1">
            <a:spLocks/>
          </p:cNvSpPr>
          <p:nvPr/>
        </p:nvSpPr>
        <p:spPr>
          <a:xfrm>
            <a:off x="1274012" y="3537658"/>
            <a:ext cx="1467145" cy="646331"/>
          </a:xfrm>
          <a:prstGeom prst="rect">
            <a:avLst/>
          </a:prstGeom>
          <a:noFill/>
        </p:spPr>
        <p:txBody>
          <a:bodyPr wrap="square" anchor="ctr">
            <a:spAutoFit/>
          </a:bodyPr>
          <a:lstStyle/>
          <a:p>
            <a:r>
              <a:rPr lang="en-GB" sz="1200" i="0" u="none" strike="noStrike" baseline="0" dirty="0" err="1">
                <a:solidFill>
                  <a:schemeClr val="bg1"/>
                </a:solidFill>
                <a:latin typeface="Work Sans" pitchFamily="2" charset="0"/>
              </a:rPr>
              <a:t>Conectar</a:t>
            </a:r>
            <a:r>
              <a:rPr lang="en-GB" sz="1200" i="0" u="none" strike="noStrike" baseline="0" dirty="0">
                <a:solidFill>
                  <a:schemeClr val="bg1"/>
                </a:solidFill>
                <a:latin typeface="Work Sans" pitchFamily="2" charset="0"/>
              </a:rPr>
              <a:t> 100+ </a:t>
            </a:r>
            <a:r>
              <a:rPr lang="en-GB" sz="1200" i="0" u="none" strike="noStrike" baseline="0" dirty="0" err="1">
                <a:solidFill>
                  <a:schemeClr val="bg1"/>
                </a:solidFill>
                <a:latin typeface="Work Sans" pitchFamily="2" charset="0"/>
              </a:rPr>
              <a:t>parceiros</a:t>
            </a:r>
            <a:r>
              <a:rPr lang="en-GB" sz="1200" i="0" u="none" strike="noStrike" baseline="0" dirty="0">
                <a:solidFill>
                  <a:schemeClr val="bg1"/>
                </a:solidFill>
                <a:latin typeface="Work Sans" pitchFamily="2" charset="0"/>
              </a:rPr>
              <a:t> a </a:t>
            </a:r>
            <a:r>
              <a:rPr lang="en-GB" sz="1200" i="0" u="none" strike="noStrike" baseline="0" dirty="0" err="1">
                <a:solidFill>
                  <a:schemeClr val="bg1"/>
                </a:solidFill>
                <a:latin typeface="Work Sans" pitchFamily="2" charset="0"/>
              </a:rPr>
              <a:t>deputados</a:t>
            </a:r>
            <a:endParaRPr lang="en-US" sz="1200" i="0" dirty="0">
              <a:solidFill>
                <a:schemeClr val="bg1"/>
              </a:solidFill>
              <a:effectLst/>
              <a:latin typeface="Work Sans" pitchFamily="2" charset="0"/>
            </a:endParaRPr>
          </a:p>
        </p:txBody>
      </p:sp>
      <p:sp>
        <p:nvSpPr>
          <p:cNvPr id="53" name="Retângulo 52">
            <a:extLst>
              <a:ext uri="{FF2B5EF4-FFF2-40B4-BE49-F238E27FC236}">
                <a16:creationId xmlns:a16="http://schemas.microsoft.com/office/drawing/2014/main" id="{55DFA413-95C5-BE27-3D7F-592C7D5A98F5}"/>
              </a:ext>
            </a:extLst>
          </p:cNvPr>
          <p:cNvSpPr/>
          <p:nvPr/>
        </p:nvSpPr>
        <p:spPr>
          <a:xfrm>
            <a:off x="640545" y="630417"/>
            <a:ext cx="3352950" cy="74887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9" name="CaixaDeTexto 7">
            <a:extLst>
              <a:ext uri="{FF2B5EF4-FFF2-40B4-BE49-F238E27FC236}">
                <a16:creationId xmlns:a16="http://schemas.microsoft.com/office/drawing/2014/main" id="{7F0EDE44-A219-8B44-49E5-3D693A6D57F9}"/>
              </a:ext>
            </a:extLst>
          </p:cNvPr>
          <p:cNvSpPr txBox="1">
            <a:spLocks/>
          </p:cNvSpPr>
          <p:nvPr/>
        </p:nvSpPr>
        <p:spPr>
          <a:xfrm>
            <a:off x="3728874" y="3403607"/>
            <a:ext cx="1817641" cy="1015663"/>
          </a:xfrm>
          <a:prstGeom prst="rect">
            <a:avLst/>
          </a:prstGeom>
          <a:noFill/>
        </p:spPr>
        <p:txBody>
          <a:bodyPr wrap="square" anchor="ctr">
            <a:spAutoFit/>
          </a:bodyPr>
          <a:lstStyle/>
          <a:p>
            <a:r>
              <a:rPr lang="pt-PT" sz="1200" dirty="0">
                <a:solidFill>
                  <a:schemeClr val="bg1"/>
                </a:solidFill>
                <a:latin typeface="Work Sans" pitchFamily="2" charset="0"/>
              </a:rPr>
              <a:t>C</a:t>
            </a:r>
            <a:r>
              <a:rPr lang="pt-PT" sz="1200" i="0" u="none" strike="noStrike" baseline="0" dirty="0">
                <a:solidFill>
                  <a:schemeClr val="bg1"/>
                </a:solidFill>
                <a:latin typeface="Work Sans" pitchFamily="2" charset="0"/>
              </a:rPr>
              <a:t>ontribuições como </a:t>
            </a:r>
            <a:r>
              <a:rPr lang="pt-PT" sz="1200" i="0" u="none" strike="noStrike" baseline="0" dirty="0" err="1">
                <a:solidFill>
                  <a:schemeClr val="bg1"/>
                </a:solidFill>
                <a:latin typeface="Work Sans" pitchFamily="2" charset="0"/>
              </a:rPr>
              <a:t>relevant</a:t>
            </a:r>
            <a:r>
              <a:rPr lang="pt-PT" sz="1200" i="0" u="none" strike="noStrike" baseline="0" dirty="0">
                <a:solidFill>
                  <a:schemeClr val="bg1"/>
                </a:solidFill>
                <a:latin typeface="Work Sans" pitchFamily="2" charset="0"/>
              </a:rPr>
              <a:t> </a:t>
            </a:r>
            <a:r>
              <a:rPr lang="pt-PT" sz="1200" i="0" u="none" strike="noStrike" baseline="0" dirty="0" err="1">
                <a:solidFill>
                  <a:schemeClr val="bg1"/>
                </a:solidFill>
                <a:latin typeface="Work Sans" pitchFamily="2" charset="0"/>
              </a:rPr>
              <a:t>stakeholder</a:t>
            </a:r>
            <a:r>
              <a:rPr lang="pt-PT" sz="1200" i="0" u="none" strike="noStrike" baseline="0" dirty="0">
                <a:solidFill>
                  <a:schemeClr val="bg1"/>
                </a:solidFill>
                <a:latin typeface="Work Sans" pitchFamily="2" charset="0"/>
              </a:rPr>
              <a:t> no processo de negociação do Acordo Pandémico</a:t>
            </a:r>
            <a:endParaRPr lang="en-US" sz="1200" b="1" dirty="0">
              <a:solidFill>
                <a:schemeClr val="bg1"/>
              </a:solidFill>
              <a:latin typeface="Work Sans" pitchFamily="2" charset="0"/>
            </a:endParaRPr>
          </a:p>
        </p:txBody>
      </p:sp>
      <p:sp>
        <p:nvSpPr>
          <p:cNvPr id="20" name="CaixaDeTexto 52">
            <a:extLst>
              <a:ext uri="{FF2B5EF4-FFF2-40B4-BE49-F238E27FC236}">
                <a16:creationId xmlns:a16="http://schemas.microsoft.com/office/drawing/2014/main" id="{4B81EDEB-AD07-00C3-CC0A-0CA6FE972498}"/>
              </a:ext>
            </a:extLst>
          </p:cNvPr>
          <p:cNvSpPr txBox="1"/>
          <p:nvPr/>
        </p:nvSpPr>
        <p:spPr>
          <a:xfrm>
            <a:off x="567634" y="2517950"/>
            <a:ext cx="2403490" cy="307777"/>
          </a:xfrm>
          <a:prstGeom prst="rect">
            <a:avLst/>
          </a:prstGeom>
          <a:noFill/>
        </p:spPr>
        <p:txBody>
          <a:bodyPr wrap="square" anchor="ctr">
            <a:spAutoFit/>
          </a:bodyPr>
          <a:lstStyle/>
          <a:p>
            <a:pPr rtl="0" fontAlgn="base"/>
            <a:r>
              <a:rPr lang="en-US" sz="1400" b="1" dirty="0">
                <a:solidFill>
                  <a:schemeClr val="bg1"/>
                </a:solidFill>
                <a:highlight>
                  <a:srgbClr val="000000"/>
                </a:highlight>
                <a:latin typeface="Work Sans" panose="00000500000000000000" pitchFamily="50" charset="0"/>
              </a:rPr>
              <a:t>AO NÍVEL GLOBAL</a:t>
            </a:r>
          </a:p>
        </p:txBody>
      </p:sp>
      <p:sp>
        <p:nvSpPr>
          <p:cNvPr id="21" name="CaixaDeTexto 7">
            <a:extLst>
              <a:ext uri="{FF2B5EF4-FFF2-40B4-BE49-F238E27FC236}">
                <a16:creationId xmlns:a16="http://schemas.microsoft.com/office/drawing/2014/main" id="{78DE6566-9397-3E4E-0D06-D27C4DCF9DA1}"/>
              </a:ext>
            </a:extLst>
          </p:cNvPr>
          <p:cNvSpPr txBox="1">
            <a:spLocks/>
          </p:cNvSpPr>
          <p:nvPr/>
        </p:nvSpPr>
        <p:spPr>
          <a:xfrm>
            <a:off x="8825005" y="5624920"/>
            <a:ext cx="2401145" cy="646331"/>
          </a:xfrm>
          <a:prstGeom prst="rect">
            <a:avLst/>
          </a:prstGeom>
          <a:noFill/>
        </p:spPr>
        <p:txBody>
          <a:bodyPr wrap="square">
            <a:spAutoFit/>
          </a:bodyPr>
          <a:lstStyle/>
          <a:p>
            <a:r>
              <a:rPr lang="pt-PT" sz="1200" dirty="0">
                <a:solidFill>
                  <a:schemeClr val="bg1"/>
                </a:solidFill>
                <a:latin typeface="Work Sans" pitchFamily="2" charset="0"/>
              </a:rPr>
              <a:t>Apoio na criação do Subcomité de Saúde Global em Portugal</a:t>
            </a:r>
            <a:endParaRPr lang="en-US" sz="1200" i="0" dirty="0">
              <a:solidFill>
                <a:schemeClr val="bg1"/>
              </a:solidFill>
              <a:effectLst/>
              <a:latin typeface="Work Sans" pitchFamily="2" charset="0"/>
            </a:endParaRPr>
          </a:p>
        </p:txBody>
      </p:sp>
      <p:sp>
        <p:nvSpPr>
          <p:cNvPr id="22" name="CaixaDeTexto 7">
            <a:extLst>
              <a:ext uri="{FF2B5EF4-FFF2-40B4-BE49-F238E27FC236}">
                <a16:creationId xmlns:a16="http://schemas.microsoft.com/office/drawing/2014/main" id="{721BDF93-0730-6468-3005-239EFEB1FE1D}"/>
              </a:ext>
            </a:extLst>
          </p:cNvPr>
          <p:cNvSpPr txBox="1">
            <a:spLocks/>
          </p:cNvSpPr>
          <p:nvPr/>
        </p:nvSpPr>
        <p:spPr>
          <a:xfrm>
            <a:off x="5246562" y="5584359"/>
            <a:ext cx="2401145" cy="646331"/>
          </a:xfrm>
          <a:prstGeom prst="rect">
            <a:avLst/>
          </a:prstGeom>
          <a:noFill/>
        </p:spPr>
        <p:txBody>
          <a:bodyPr wrap="square">
            <a:spAutoFit/>
          </a:bodyPr>
          <a:lstStyle/>
          <a:p>
            <a:r>
              <a:rPr lang="pt-PT" sz="1200" i="0" u="none" strike="noStrike" baseline="0" dirty="0">
                <a:solidFill>
                  <a:schemeClr val="bg1"/>
                </a:solidFill>
                <a:latin typeface="Work Sans" pitchFamily="2" charset="0"/>
              </a:rPr>
              <a:t>Desenvolvimento de planos de ação política em Saúde Digital em 3 países</a:t>
            </a:r>
            <a:endParaRPr lang="en-US" sz="1200" b="1" dirty="0">
              <a:solidFill>
                <a:schemeClr val="bg1"/>
              </a:solidFill>
              <a:latin typeface="Work Sans" pitchFamily="2" charset="0"/>
            </a:endParaRPr>
          </a:p>
        </p:txBody>
      </p:sp>
      <p:sp>
        <p:nvSpPr>
          <p:cNvPr id="23" name="CaixaDeTexto 7">
            <a:extLst>
              <a:ext uri="{FF2B5EF4-FFF2-40B4-BE49-F238E27FC236}">
                <a16:creationId xmlns:a16="http://schemas.microsoft.com/office/drawing/2014/main" id="{F0019063-6022-1F82-CAB4-E1FDFF355934}"/>
              </a:ext>
            </a:extLst>
          </p:cNvPr>
          <p:cNvSpPr txBox="1">
            <a:spLocks/>
          </p:cNvSpPr>
          <p:nvPr/>
        </p:nvSpPr>
        <p:spPr>
          <a:xfrm>
            <a:off x="1763646" y="5530285"/>
            <a:ext cx="2401145" cy="830997"/>
          </a:xfrm>
          <a:prstGeom prst="rect">
            <a:avLst/>
          </a:prstGeom>
          <a:noFill/>
        </p:spPr>
        <p:txBody>
          <a:bodyPr wrap="square">
            <a:spAutoFit/>
          </a:bodyPr>
          <a:lstStyle/>
          <a:p>
            <a:r>
              <a:rPr lang="pt-PT" sz="1200" i="0" u="none" strike="noStrike" baseline="0" dirty="0">
                <a:solidFill>
                  <a:schemeClr val="bg1"/>
                </a:solidFill>
                <a:latin typeface="Work Sans" pitchFamily="2" charset="0"/>
              </a:rPr>
              <a:t>Membros da UNITE como </a:t>
            </a:r>
            <a:r>
              <a:rPr lang="pt-PT" sz="1200" i="0" u="none" strike="noStrike" baseline="0" dirty="0" err="1">
                <a:solidFill>
                  <a:schemeClr val="bg1"/>
                </a:solidFill>
                <a:latin typeface="Work Sans" pitchFamily="2" charset="0"/>
              </a:rPr>
              <a:t>co-autores</a:t>
            </a:r>
            <a:r>
              <a:rPr lang="pt-PT" sz="1200" i="0" u="none" strike="noStrike" baseline="0" dirty="0">
                <a:solidFill>
                  <a:schemeClr val="bg1"/>
                </a:solidFill>
                <a:latin typeface="Work Sans" pitchFamily="2" charset="0"/>
              </a:rPr>
              <a:t> de 5 propostas de lei na área de Política de Drogas e Doenças </a:t>
            </a:r>
            <a:r>
              <a:rPr lang="pt-PT" sz="1200" i="0" u="none" strike="noStrike" baseline="0" dirty="0" err="1">
                <a:solidFill>
                  <a:schemeClr val="bg1"/>
                </a:solidFill>
                <a:latin typeface="Work Sans" pitchFamily="2" charset="0"/>
              </a:rPr>
              <a:t>Infecciosas</a:t>
            </a:r>
            <a:endParaRPr lang="en-US" sz="1200" b="1" dirty="0">
              <a:solidFill>
                <a:schemeClr val="bg1"/>
              </a:solidFill>
              <a:latin typeface="Work Sans" pitchFamily="2" charset="0"/>
            </a:endParaRPr>
          </a:p>
        </p:txBody>
      </p:sp>
      <p:pic>
        <p:nvPicPr>
          <p:cNvPr id="35" name="Graphic 34">
            <a:extLst>
              <a:ext uri="{FF2B5EF4-FFF2-40B4-BE49-F238E27FC236}">
                <a16:creationId xmlns:a16="http://schemas.microsoft.com/office/drawing/2014/main" id="{68C1A4A4-093A-6EA5-2FA1-2247612422F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41442" y="3564866"/>
            <a:ext cx="540799" cy="540799"/>
          </a:xfrm>
          <a:prstGeom prst="rect">
            <a:avLst/>
          </a:prstGeom>
        </p:spPr>
      </p:pic>
      <p:pic>
        <p:nvPicPr>
          <p:cNvPr id="39" name="Graphic 38">
            <a:extLst>
              <a:ext uri="{FF2B5EF4-FFF2-40B4-BE49-F238E27FC236}">
                <a16:creationId xmlns:a16="http://schemas.microsoft.com/office/drawing/2014/main" id="{5171149C-4119-1C7A-5F4F-017E22151C6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975058" y="3581701"/>
            <a:ext cx="558244" cy="558244"/>
          </a:xfrm>
          <a:prstGeom prst="rect">
            <a:avLst/>
          </a:prstGeom>
        </p:spPr>
      </p:pic>
      <p:pic>
        <p:nvPicPr>
          <p:cNvPr id="41" name="Graphic 40">
            <a:extLst>
              <a:ext uri="{FF2B5EF4-FFF2-40B4-BE49-F238E27FC236}">
                <a16:creationId xmlns:a16="http://schemas.microsoft.com/office/drawing/2014/main" id="{951CF375-44DA-C8DE-0FC5-EB604A5340A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814486" y="3632315"/>
            <a:ext cx="558244" cy="558244"/>
          </a:xfrm>
          <a:prstGeom prst="rect">
            <a:avLst/>
          </a:prstGeom>
        </p:spPr>
      </p:pic>
      <p:pic>
        <p:nvPicPr>
          <p:cNvPr id="46" name="Graphic 45">
            <a:extLst>
              <a:ext uri="{FF2B5EF4-FFF2-40B4-BE49-F238E27FC236}">
                <a16:creationId xmlns:a16="http://schemas.microsoft.com/office/drawing/2014/main" id="{41D9456C-B711-8197-500B-89D8C856E4A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82241" y="5709201"/>
            <a:ext cx="540799" cy="540799"/>
          </a:xfrm>
          <a:prstGeom prst="rect">
            <a:avLst/>
          </a:prstGeom>
        </p:spPr>
      </p:pic>
      <p:pic>
        <p:nvPicPr>
          <p:cNvPr id="55" name="Graphic 54">
            <a:extLst>
              <a:ext uri="{FF2B5EF4-FFF2-40B4-BE49-F238E27FC236}">
                <a16:creationId xmlns:a16="http://schemas.microsoft.com/office/drawing/2014/main" id="{80C6998C-63AD-A425-A582-0543FD3E07E3}"/>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637694" y="5666661"/>
            <a:ext cx="418683" cy="558244"/>
          </a:xfrm>
          <a:prstGeom prst="rect">
            <a:avLst/>
          </a:prstGeom>
        </p:spPr>
      </p:pic>
      <p:sp>
        <p:nvSpPr>
          <p:cNvPr id="2" name="CaixaDeTexto 7">
            <a:extLst>
              <a:ext uri="{FF2B5EF4-FFF2-40B4-BE49-F238E27FC236}">
                <a16:creationId xmlns:a16="http://schemas.microsoft.com/office/drawing/2014/main" id="{8AB388B0-9527-9633-D05C-4526FFC2614E}"/>
              </a:ext>
            </a:extLst>
          </p:cNvPr>
          <p:cNvSpPr txBox="1">
            <a:spLocks/>
          </p:cNvSpPr>
          <p:nvPr/>
        </p:nvSpPr>
        <p:spPr>
          <a:xfrm>
            <a:off x="9546196" y="3588274"/>
            <a:ext cx="2104362" cy="646331"/>
          </a:xfrm>
          <a:prstGeom prst="rect">
            <a:avLst/>
          </a:prstGeom>
          <a:noFill/>
        </p:spPr>
        <p:txBody>
          <a:bodyPr wrap="square" anchor="ctr">
            <a:spAutoFit/>
          </a:bodyPr>
          <a:lstStyle/>
          <a:p>
            <a:r>
              <a:rPr lang="en-GB" sz="1200" dirty="0">
                <a:solidFill>
                  <a:schemeClr val="bg1"/>
                </a:solidFill>
                <a:effectLst/>
                <a:latin typeface="Work Sans" pitchFamily="2" charset="0"/>
              </a:rPr>
              <a:t>10+ </a:t>
            </a:r>
            <a:r>
              <a:rPr lang="en-GB" sz="1200" dirty="0" err="1">
                <a:solidFill>
                  <a:schemeClr val="bg1"/>
                </a:solidFill>
                <a:effectLst/>
                <a:latin typeface="Work Sans" pitchFamily="2" charset="0"/>
              </a:rPr>
              <a:t>declarações</a:t>
            </a:r>
            <a:r>
              <a:rPr lang="en-GB" sz="1200" dirty="0">
                <a:solidFill>
                  <a:schemeClr val="bg1"/>
                </a:solidFill>
                <a:effectLst/>
                <a:latin typeface="Work Sans" pitchFamily="2" charset="0"/>
              </a:rPr>
              <a:t> </a:t>
            </a:r>
            <a:r>
              <a:rPr lang="en-GB" sz="1200" dirty="0" err="1">
                <a:solidFill>
                  <a:schemeClr val="bg1"/>
                </a:solidFill>
                <a:effectLst/>
                <a:latin typeface="Work Sans" pitchFamily="2" charset="0"/>
              </a:rPr>
              <a:t>em</a:t>
            </a:r>
            <a:r>
              <a:rPr lang="en-GB" sz="1200" dirty="0">
                <a:solidFill>
                  <a:schemeClr val="bg1"/>
                </a:solidFill>
                <a:effectLst/>
                <a:latin typeface="Work Sans" pitchFamily="2" charset="0"/>
              </a:rPr>
              <a:t> </a:t>
            </a:r>
            <a:r>
              <a:rPr lang="en-GB" sz="1200" dirty="0" err="1">
                <a:solidFill>
                  <a:schemeClr val="bg1"/>
                </a:solidFill>
                <a:effectLst/>
                <a:latin typeface="Work Sans" pitchFamily="2" charset="0"/>
              </a:rPr>
              <a:t>reuniões</a:t>
            </a:r>
            <a:r>
              <a:rPr lang="en-GB" sz="1200" dirty="0">
                <a:solidFill>
                  <a:schemeClr val="bg1"/>
                </a:solidFill>
                <a:effectLst/>
                <a:latin typeface="Work Sans" pitchFamily="2" charset="0"/>
              </a:rPr>
              <a:t> de alto </a:t>
            </a:r>
            <a:r>
              <a:rPr lang="en-GB" sz="1200" dirty="0" err="1">
                <a:solidFill>
                  <a:schemeClr val="bg1"/>
                </a:solidFill>
                <a:effectLst/>
                <a:latin typeface="Work Sans" pitchFamily="2" charset="0"/>
              </a:rPr>
              <a:t>nível</a:t>
            </a:r>
            <a:r>
              <a:rPr lang="en-GB" sz="1200" dirty="0">
                <a:solidFill>
                  <a:schemeClr val="bg1"/>
                </a:solidFill>
                <a:effectLst/>
                <a:latin typeface="Work Sans" pitchFamily="2" charset="0"/>
              </a:rPr>
              <a:t> 2023</a:t>
            </a:r>
            <a:endParaRPr lang="en-US" sz="1200" i="0" dirty="0">
              <a:solidFill>
                <a:schemeClr val="bg1"/>
              </a:solidFill>
              <a:effectLst/>
              <a:latin typeface="Work Sans SemiBold" panose="00000700000000000000" pitchFamily="50" charset="0"/>
            </a:endParaRPr>
          </a:p>
        </p:txBody>
      </p:sp>
      <p:pic>
        <p:nvPicPr>
          <p:cNvPr id="4" name="Gráfico 3" descr="Conselho de Administração destaque">
            <a:extLst>
              <a:ext uri="{FF2B5EF4-FFF2-40B4-BE49-F238E27FC236}">
                <a16:creationId xmlns:a16="http://schemas.microsoft.com/office/drawing/2014/main" id="{80172D5D-9DAF-C2BE-7652-91CBD921F3B2}"/>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5803130" y="3530354"/>
            <a:ext cx="644005" cy="644005"/>
          </a:xfrm>
          <a:prstGeom prst="rect">
            <a:avLst/>
          </a:prstGeom>
        </p:spPr>
      </p:pic>
      <p:sp>
        <p:nvSpPr>
          <p:cNvPr id="5" name="CaixaDeTexto 7">
            <a:extLst>
              <a:ext uri="{FF2B5EF4-FFF2-40B4-BE49-F238E27FC236}">
                <a16:creationId xmlns:a16="http://schemas.microsoft.com/office/drawing/2014/main" id="{D3D96F32-6F62-0A05-93E7-FDC7A12B1D26}"/>
              </a:ext>
            </a:extLst>
          </p:cNvPr>
          <p:cNvSpPr txBox="1">
            <a:spLocks/>
          </p:cNvSpPr>
          <p:nvPr/>
        </p:nvSpPr>
        <p:spPr>
          <a:xfrm>
            <a:off x="6645487" y="3403606"/>
            <a:ext cx="1822368" cy="1015663"/>
          </a:xfrm>
          <a:prstGeom prst="rect">
            <a:avLst/>
          </a:prstGeom>
          <a:noFill/>
        </p:spPr>
        <p:txBody>
          <a:bodyPr wrap="square" anchor="ctr">
            <a:spAutoFit/>
          </a:bodyPr>
          <a:lstStyle/>
          <a:p>
            <a:r>
              <a:rPr lang="en-GB" sz="1200" i="0" dirty="0" err="1">
                <a:solidFill>
                  <a:schemeClr val="bg1"/>
                </a:solidFill>
                <a:latin typeface="Work Sans" pitchFamily="2" charset="0"/>
              </a:rPr>
              <a:t>Participação</a:t>
            </a:r>
            <a:r>
              <a:rPr lang="en-GB" sz="1200" i="0" dirty="0">
                <a:solidFill>
                  <a:schemeClr val="bg1"/>
                </a:solidFill>
                <a:latin typeface="Work Sans" pitchFamily="2" charset="0"/>
              </a:rPr>
              <a:t> </a:t>
            </a:r>
            <a:r>
              <a:rPr lang="en-GB" sz="1200" i="0" dirty="0" err="1">
                <a:solidFill>
                  <a:schemeClr val="bg1"/>
                </a:solidFill>
                <a:latin typeface="Work Sans" pitchFamily="2" charset="0"/>
              </a:rPr>
              <a:t>em</a:t>
            </a:r>
            <a:r>
              <a:rPr lang="en-GB" sz="1200" i="0" dirty="0">
                <a:solidFill>
                  <a:schemeClr val="bg1"/>
                </a:solidFill>
                <a:latin typeface="Work Sans" pitchFamily="2" charset="0"/>
              </a:rPr>
              <a:t> </a:t>
            </a:r>
            <a:r>
              <a:rPr lang="en-GB" sz="1200" i="0" dirty="0" err="1">
                <a:solidFill>
                  <a:schemeClr val="bg1"/>
                </a:solidFill>
                <a:latin typeface="Work Sans" pitchFamily="2" charset="0"/>
              </a:rPr>
              <a:t>fóruns</a:t>
            </a:r>
            <a:r>
              <a:rPr lang="en-GB" sz="1200" i="0" dirty="0">
                <a:solidFill>
                  <a:schemeClr val="bg1"/>
                </a:solidFill>
                <a:latin typeface="Work Sans" pitchFamily="2" charset="0"/>
              </a:rPr>
              <a:t> </a:t>
            </a:r>
            <a:r>
              <a:rPr lang="en-GB" sz="1200" i="0" dirty="0" err="1">
                <a:solidFill>
                  <a:schemeClr val="bg1"/>
                </a:solidFill>
                <a:latin typeface="Work Sans" pitchFamily="2" charset="0"/>
              </a:rPr>
              <a:t>globais</a:t>
            </a:r>
            <a:r>
              <a:rPr lang="en-GB" sz="1200" i="0" dirty="0">
                <a:solidFill>
                  <a:schemeClr val="bg1"/>
                </a:solidFill>
                <a:latin typeface="Work Sans" pitchFamily="2" charset="0"/>
              </a:rPr>
              <a:t> (Assembleia Mundial Saúde, </a:t>
            </a:r>
            <a:r>
              <a:rPr lang="en-GB" sz="1200" i="0" dirty="0" err="1">
                <a:solidFill>
                  <a:schemeClr val="bg1"/>
                </a:solidFill>
                <a:latin typeface="Work Sans" pitchFamily="2" charset="0"/>
              </a:rPr>
              <a:t>Reuniões</a:t>
            </a:r>
            <a:r>
              <a:rPr lang="en-GB" sz="1200" i="0" dirty="0">
                <a:solidFill>
                  <a:schemeClr val="bg1"/>
                </a:solidFill>
                <a:latin typeface="Work Sans" pitchFamily="2" charset="0"/>
              </a:rPr>
              <a:t> de Alto </a:t>
            </a:r>
            <a:r>
              <a:rPr lang="en-GB" sz="1200" i="0" dirty="0" err="1">
                <a:solidFill>
                  <a:schemeClr val="bg1"/>
                </a:solidFill>
                <a:latin typeface="Work Sans" pitchFamily="2" charset="0"/>
              </a:rPr>
              <a:t>Nível</a:t>
            </a:r>
            <a:r>
              <a:rPr lang="en-GB" sz="1200" i="0" dirty="0">
                <a:solidFill>
                  <a:schemeClr val="bg1"/>
                </a:solidFill>
                <a:latin typeface="Work Sans" pitchFamily="2" charset="0"/>
              </a:rPr>
              <a:t>)</a:t>
            </a:r>
            <a:endParaRPr lang="en-US" sz="1200" i="0" dirty="0">
              <a:solidFill>
                <a:schemeClr val="bg1"/>
              </a:solidFill>
              <a:effectLst/>
              <a:latin typeface="Work Sans SemiBold" panose="00000700000000000000" pitchFamily="50" charset="0"/>
            </a:endParaRPr>
          </a:p>
        </p:txBody>
      </p:sp>
      <p:sp>
        <p:nvSpPr>
          <p:cNvPr id="6" name="CaixaDeTexto 52">
            <a:extLst>
              <a:ext uri="{FF2B5EF4-FFF2-40B4-BE49-F238E27FC236}">
                <a16:creationId xmlns:a16="http://schemas.microsoft.com/office/drawing/2014/main" id="{401CB8F8-62DD-AD77-7BC7-6F33220EBE66}"/>
              </a:ext>
            </a:extLst>
          </p:cNvPr>
          <p:cNvSpPr txBox="1"/>
          <p:nvPr/>
        </p:nvSpPr>
        <p:spPr>
          <a:xfrm>
            <a:off x="567634" y="4959439"/>
            <a:ext cx="2403490" cy="307777"/>
          </a:xfrm>
          <a:prstGeom prst="rect">
            <a:avLst/>
          </a:prstGeom>
          <a:noFill/>
        </p:spPr>
        <p:txBody>
          <a:bodyPr wrap="square" anchor="ctr">
            <a:spAutoFit/>
          </a:bodyPr>
          <a:lstStyle/>
          <a:p>
            <a:pPr rtl="0" fontAlgn="base"/>
            <a:r>
              <a:rPr lang="en-US" sz="1400" b="1" dirty="0">
                <a:solidFill>
                  <a:schemeClr val="bg1"/>
                </a:solidFill>
                <a:highlight>
                  <a:srgbClr val="000000"/>
                </a:highlight>
                <a:latin typeface="Work Sans" panose="00000500000000000000" pitchFamily="50" charset="0"/>
              </a:rPr>
              <a:t>AO NÍVEL NACIONAL</a:t>
            </a:r>
          </a:p>
        </p:txBody>
      </p:sp>
      <p:pic>
        <p:nvPicPr>
          <p:cNvPr id="10" name="Gráfico 9" descr="Banco destaque">
            <a:extLst>
              <a:ext uri="{FF2B5EF4-FFF2-40B4-BE49-F238E27FC236}">
                <a16:creationId xmlns:a16="http://schemas.microsoft.com/office/drawing/2014/main" id="{6187624B-25D5-B6AD-5A76-34D05D44DA0C}"/>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8090649" y="5541747"/>
            <a:ext cx="699284" cy="699284"/>
          </a:xfrm>
          <a:prstGeom prst="rect">
            <a:avLst/>
          </a:prstGeom>
        </p:spPr>
      </p:pic>
      <p:sp>
        <p:nvSpPr>
          <p:cNvPr id="3" name="CaixaDeTexto 2">
            <a:extLst>
              <a:ext uri="{FF2B5EF4-FFF2-40B4-BE49-F238E27FC236}">
                <a16:creationId xmlns:a16="http://schemas.microsoft.com/office/drawing/2014/main" id="{7B22B0FB-B0AB-ACB0-16EC-116CF36E8E0D}"/>
              </a:ext>
            </a:extLst>
          </p:cNvPr>
          <p:cNvSpPr txBox="1"/>
          <p:nvPr/>
        </p:nvSpPr>
        <p:spPr>
          <a:xfrm>
            <a:off x="811841" y="-277498"/>
            <a:ext cx="5664476" cy="1759456"/>
          </a:xfrm>
          <a:prstGeom prst="rect">
            <a:avLst/>
          </a:prstGeom>
          <a:noFill/>
        </p:spPr>
        <p:txBody>
          <a:bodyPr wrap="square">
            <a:spAutoFit/>
          </a:bodyPr>
          <a:lstStyle/>
          <a:p>
            <a:pPr>
              <a:lnSpc>
                <a:spcPts val="6500"/>
              </a:lnSpc>
            </a:pPr>
            <a:endParaRPr lang="en-GB" sz="6000" i="0" dirty="0">
              <a:solidFill>
                <a:schemeClr val="bg1"/>
              </a:solidFill>
              <a:effectLst/>
              <a:latin typeface="Work Sans Light" panose="00000400000000000000" pitchFamily="50" charset="0"/>
            </a:endParaRPr>
          </a:p>
          <a:p>
            <a:pPr>
              <a:lnSpc>
                <a:spcPts val="6500"/>
              </a:lnSpc>
            </a:pPr>
            <a:r>
              <a:rPr lang="en-GB" sz="6000" b="1" dirty="0" err="1">
                <a:solidFill>
                  <a:schemeClr val="bg1"/>
                </a:solidFill>
                <a:latin typeface="Work Sans" pitchFamily="2" charset="0"/>
              </a:rPr>
              <a:t>impacto</a:t>
            </a:r>
            <a:endParaRPr lang="pt-PT" sz="6000" b="1" dirty="0">
              <a:solidFill>
                <a:schemeClr val="bg1"/>
              </a:solidFill>
              <a:latin typeface="Work Sans" pitchFamily="2" charset="0"/>
            </a:endParaRPr>
          </a:p>
        </p:txBody>
      </p:sp>
    </p:spTree>
    <p:extLst>
      <p:ext uri="{BB962C8B-B14F-4D97-AF65-F5344CB8AC3E}">
        <p14:creationId xmlns:p14="http://schemas.microsoft.com/office/powerpoint/2010/main" val="28013374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Imagem 28">
            <a:extLst>
              <a:ext uri="{FF2B5EF4-FFF2-40B4-BE49-F238E27FC236}">
                <a16:creationId xmlns:a16="http://schemas.microsoft.com/office/drawing/2014/main" id="{B43BB39F-72DC-F1E0-016C-08C6099B4F6A}"/>
              </a:ext>
            </a:extLst>
          </p:cNvPr>
          <p:cNvPicPr>
            <a:picLocks noChangeAspect="1"/>
          </p:cNvPicPr>
          <p:nvPr/>
        </p:nvPicPr>
        <p:blipFill rotWithShape="1">
          <a:blip r:embed="rId3">
            <a:grayscl/>
            <a:extLst>
              <a:ext uri="{28A0092B-C50C-407E-A947-70E740481C1C}">
                <a14:useLocalDpi xmlns:a14="http://schemas.microsoft.com/office/drawing/2010/main" val="0"/>
              </a:ext>
            </a:extLst>
          </a:blip>
          <a:srcRect t="6423" b="9385"/>
          <a:stretch/>
        </p:blipFill>
        <p:spPr>
          <a:xfrm>
            <a:off x="-13251" y="0"/>
            <a:ext cx="12218503" cy="6858001"/>
          </a:xfrm>
          <a:prstGeom prst="rect">
            <a:avLst/>
          </a:prstGeom>
        </p:spPr>
      </p:pic>
      <p:sp>
        <p:nvSpPr>
          <p:cNvPr id="59" name="Retângulo 58">
            <a:extLst>
              <a:ext uri="{FF2B5EF4-FFF2-40B4-BE49-F238E27FC236}">
                <a16:creationId xmlns:a16="http://schemas.microsoft.com/office/drawing/2014/main" id="{4CB8A203-CE57-C6C1-DE22-068075B738A7}"/>
              </a:ext>
            </a:extLst>
          </p:cNvPr>
          <p:cNvSpPr>
            <a:spLocks/>
          </p:cNvSpPr>
          <p:nvPr/>
        </p:nvSpPr>
        <p:spPr>
          <a:xfrm>
            <a:off x="-12699" y="0"/>
            <a:ext cx="12217950" cy="6858000"/>
          </a:xfrm>
          <a:prstGeom prst="rect">
            <a:avLst/>
          </a:prstGeom>
          <a:solidFill>
            <a:srgbClr val="000000">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58" name="Retângulo 57">
            <a:extLst>
              <a:ext uri="{FF2B5EF4-FFF2-40B4-BE49-F238E27FC236}">
                <a16:creationId xmlns:a16="http://schemas.microsoft.com/office/drawing/2014/main" id="{0B67396E-827D-ADC3-033F-ECB6D3490851}"/>
              </a:ext>
            </a:extLst>
          </p:cNvPr>
          <p:cNvSpPr>
            <a:spLocks noGrp="1" noRot="1" noMove="1" noResize="1" noEditPoints="1" noAdjustHandles="1" noChangeArrowheads="1" noChangeShapeType="1"/>
          </p:cNvSpPr>
          <p:nvPr/>
        </p:nvSpPr>
        <p:spPr>
          <a:xfrm>
            <a:off x="-12700" y="0"/>
            <a:ext cx="12217951" cy="6858000"/>
          </a:xfrm>
          <a:prstGeom prst="rect">
            <a:avLst/>
          </a:prstGeom>
          <a:solidFill>
            <a:srgbClr val="BD162C">
              <a:alpha val="8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1200"/>
          </a:p>
        </p:txBody>
      </p:sp>
      <p:sp>
        <p:nvSpPr>
          <p:cNvPr id="8" name="CaixaDeTexto 7">
            <a:extLst>
              <a:ext uri="{FF2B5EF4-FFF2-40B4-BE49-F238E27FC236}">
                <a16:creationId xmlns:a16="http://schemas.microsoft.com/office/drawing/2014/main" id="{E0B001AD-1651-962E-8784-118953FA117F}"/>
              </a:ext>
            </a:extLst>
          </p:cNvPr>
          <p:cNvSpPr txBox="1">
            <a:spLocks/>
          </p:cNvSpPr>
          <p:nvPr/>
        </p:nvSpPr>
        <p:spPr>
          <a:xfrm>
            <a:off x="567634" y="2990510"/>
            <a:ext cx="4520833" cy="646331"/>
          </a:xfrm>
          <a:prstGeom prst="rect">
            <a:avLst/>
          </a:prstGeom>
          <a:noFill/>
        </p:spPr>
        <p:txBody>
          <a:bodyPr wrap="square" anchor="ctr">
            <a:spAutoFit/>
          </a:bodyPr>
          <a:lstStyle/>
          <a:p>
            <a:r>
              <a:rPr lang="pt-PT" sz="1200" dirty="0">
                <a:solidFill>
                  <a:srgbClr val="FFFFFF"/>
                </a:solidFill>
                <a:effectLst/>
                <a:latin typeface="Work Sans Light" panose="00000400000000000000" pitchFamily="50" charset="0"/>
              </a:rPr>
              <a:t>Pela primeira vez, o Equador tem uma Lei de Saúde Mental. A deputada María José Plaza, membro da UNITE, foi uma das figuras-chave por detrás da recente aprovação desta lei.</a:t>
            </a:r>
            <a:endParaRPr lang="en-US" sz="1200" dirty="0">
              <a:solidFill>
                <a:srgbClr val="FFFFFF"/>
              </a:solidFill>
              <a:effectLst/>
              <a:latin typeface="Work Sans Light" panose="00000400000000000000" pitchFamily="50" charset="0"/>
            </a:endParaRPr>
          </a:p>
        </p:txBody>
      </p:sp>
      <p:sp>
        <p:nvSpPr>
          <p:cNvPr id="53" name="Retângulo 52">
            <a:extLst>
              <a:ext uri="{FF2B5EF4-FFF2-40B4-BE49-F238E27FC236}">
                <a16:creationId xmlns:a16="http://schemas.microsoft.com/office/drawing/2014/main" id="{55DFA413-95C5-BE27-3D7F-592C7D5A98F5}"/>
              </a:ext>
            </a:extLst>
          </p:cNvPr>
          <p:cNvSpPr/>
          <p:nvPr/>
        </p:nvSpPr>
        <p:spPr>
          <a:xfrm>
            <a:off x="630385" y="663994"/>
            <a:ext cx="3259114" cy="74887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54" name="CaixaDeTexto 53">
            <a:extLst>
              <a:ext uri="{FF2B5EF4-FFF2-40B4-BE49-F238E27FC236}">
                <a16:creationId xmlns:a16="http://schemas.microsoft.com/office/drawing/2014/main" id="{835A8624-F8A4-6B6C-F546-F9DE78C35677}"/>
              </a:ext>
            </a:extLst>
          </p:cNvPr>
          <p:cNvSpPr txBox="1"/>
          <p:nvPr/>
        </p:nvSpPr>
        <p:spPr>
          <a:xfrm>
            <a:off x="615822" y="-267652"/>
            <a:ext cx="5664476" cy="1759456"/>
          </a:xfrm>
          <a:prstGeom prst="rect">
            <a:avLst/>
          </a:prstGeom>
          <a:noFill/>
        </p:spPr>
        <p:txBody>
          <a:bodyPr wrap="square">
            <a:spAutoFit/>
          </a:bodyPr>
          <a:lstStyle/>
          <a:p>
            <a:pPr>
              <a:lnSpc>
                <a:spcPts val="6500"/>
              </a:lnSpc>
            </a:pPr>
            <a:endParaRPr lang="en-GB" sz="6000" i="0" dirty="0">
              <a:solidFill>
                <a:schemeClr val="bg1"/>
              </a:solidFill>
              <a:effectLst/>
              <a:latin typeface="Work Sans Light" panose="00000400000000000000" pitchFamily="50" charset="0"/>
            </a:endParaRPr>
          </a:p>
          <a:p>
            <a:pPr>
              <a:lnSpc>
                <a:spcPts val="6500"/>
              </a:lnSpc>
            </a:pPr>
            <a:r>
              <a:rPr lang="en-GB" sz="6000" b="1" dirty="0" err="1">
                <a:solidFill>
                  <a:schemeClr val="bg1"/>
                </a:solidFill>
                <a:latin typeface="Work Sans" pitchFamily="2" charset="0"/>
              </a:rPr>
              <a:t>impacto</a:t>
            </a:r>
            <a:endParaRPr lang="pt-PT" sz="6000" b="1" dirty="0">
              <a:solidFill>
                <a:schemeClr val="bg1"/>
              </a:solidFill>
              <a:latin typeface="Work Sans" pitchFamily="2" charset="0"/>
            </a:endParaRPr>
          </a:p>
        </p:txBody>
      </p:sp>
      <p:sp>
        <p:nvSpPr>
          <p:cNvPr id="20" name="CaixaDeTexto 52">
            <a:extLst>
              <a:ext uri="{FF2B5EF4-FFF2-40B4-BE49-F238E27FC236}">
                <a16:creationId xmlns:a16="http://schemas.microsoft.com/office/drawing/2014/main" id="{4B81EDEB-AD07-00C3-CC0A-0CA6FE972498}"/>
              </a:ext>
            </a:extLst>
          </p:cNvPr>
          <p:cNvSpPr txBox="1"/>
          <p:nvPr/>
        </p:nvSpPr>
        <p:spPr>
          <a:xfrm>
            <a:off x="567634" y="2410229"/>
            <a:ext cx="2403490" cy="523220"/>
          </a:xfrm>
          <a:prstGeom prst="rect">
            <a:avLst/>
          </a:prstGeom>
          <a:noFill/>
        </p:spPr>
        <p:txBody>
          <a:bodyPr wrap="square" anchor="ctr">
            <a:spAutoFit/>
          </a:bodyPr>
          <a:lstStyle/>
          <a:p>
            <a:pPr rtl="0" fontAlgn="base"/>
            <a:r>
              <a:rPr lang="en-US" sz="1400" b="1" dirty="0">
                <a:solidFill>
                  <a:schemeClr val="bg1"/>
                </a:solidFill>
                <a:highlight>
                  <a:srgbClr val="000000"/>
                </a:highlight>
                <a:latin typeface="Work Sans" panose="00000500000000000000" pitchFamily="50" charset="0"/>
              </a:rPr>
              <a:t>Saúde mental </a:t>
            </a:r>
            <a:r>
              <a:rPr lang="en-US" sz="1400" b="1" dirty="0" err="1">
                <a:solidFill>
                  <a:schemeClr val="bg1"/>
                </a:solidFill>
                <a:highlight>
                  <a:srgbClr val="000000"/>
                </a:highlight>
                <a:latin typeface="Work Sans" panose="00000500000000000000" pitchFamily="50" charset="0"/>
              </a:rPr>
              <a:t>na</a:t>
            </a:r>
            <a:r>
              <a:rPr lang="en-US" sz="1400" b="1" dirty="0">
                <a:solidFill>
                  <a:schemeClr val="bg1"/>
                </a:solidFill>
                <a:highlight>
                  <a:srgbClr val="000000"/>
                </a:highlight>
                <a:latin typeface="Work Sans" panose="00000500000000000000" pitchFamily="50" charset="0"/>
              </a:rPr>
              <a:t> América Latina</a:t>
            </a:r>
          </a:p>
        </p:txBody>
      </p:sp>
      <p:pic>
        <p:nvPicPr>
          <p:cNvPr id="3" name="Imagem 2" descr="Uma imagem com Cara humana, vestuário, pessoa, texto&#10;&#10;Descrição gerada automaticamente">
            <a:extLst>
              <a:ext uri="{FF2B5EF4-FFF2-40B4-BE49-F238E27FC236}">
                <a16:creationId xmlns:a16="http://schemas.microsoft.com/office/drawing/2014/main" id="{0D39460E-EEEC-19EA-00AE-D9734AC7EA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85351" y="1412864"/>
            <a:ext cx="6390827" cy="3528456"/>
          </a:xfrm>
          <a:prstGeom prst="rect">
            <a:avLst/>
          </a:prstGeom>
        </p:spPr>
      </p:pic>
      <p:pic>
        <p:nvPicPr>
          <p:cNvPr id="5" name="Imagem 4" descr="Uma imagem com texto, captura de ecrã, Tipo de letra&#10;&#10;Descrição gerada automaticamente">
            <a:extLst>
              <a:ext uri="{FF2B5EF4-FFF2-40B4-BE49-F238E27FC236}">
                <a16:creationId xmlns:a16="http://schemas.microsoft.com/office/drawing/2014/main" id="{2C10D1CC-4412-A594-913C-51AEFF4989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77279" y="3655344"/>
            <a:ext cx="4520833" cy="2420503"/>
          </a:xfrm>
          <a:prstGeom prst="rect">
            <a:avLst/>
          </a:prstGeom>
        </p:spPr>
      </p:pic>
    </p:spTree>
    <p:extLst>
      <p:ext uri="{BB962C8B-B14F-4D97-AF65-F5344CB8AC3E}">
        <p14:creationId xmlns:p14="http://schemas.microsoft.com/office/powerpoint/2010/main" val="6883748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m 12" descr="Uma imagem com planta, objeto de exterior, boca de incêndio, escuro&#10;&#10;Descrição gerada automaticamente">
            <a:extLst>
              <a:ext uri="{FF2B5EF4-FFF2-40B4-BE49-F238E27FC236}">
                <a16:creationId xmlns:a16="http://schemas.microsoft.com/office/drawing/2014/main" id="{71D466B0-1C88-9BD7-316A-D40677FCABDA}"/>
              </a:ext>
            </a:extLst>
          </p:cNvPr>
          <p:cNvPicPr>
            <a:picLocks noChangeAspect="1"/>
          </p:cNvPicPr>
          <p:nvPr/>
        </p:nvPicPr>
        <p:blipFill rotWithShape="1">
          <a:blip r:embed="rId3">
            <a:grayscl/>
            <a:extLst>
              <a:ext uri="{28A0092B-C50C-407E-A947-70E740481C1C}">
                <a14:useLocalDpi xmlns:a14="http://schemas.microsoft.com/office/drawing/2010/main" val="0"/>
              </a:ext>
            </a:extLst>
          </a:blip>
          <a:srcRect l="289" t="3498" b="12372"/>
          <a:stretch/>
        </p:blipFill>
        <p:spPr>
          <a:xfrm>
            <a:off x="-1" y="0"/>
            <a:ext cx="12192001" cy="6858000"/>
          </a:xfrm>
          <a:prstGeom prst="rect">
            <a:avLst/>
          </a:prstGeom>
        </p:spPr>
      </p:pic>
      <p:sp>
        <p:nvSpPr>
          <p:cNvPr id="6" name="Retângulo 5">
            <a:extLst>
              <a:ext uri="{FF2B5EF4-FFF2-40B4-BE49-F238E27FC236}">
                <a16:creationId xmlns:a16="http://schemas.microsoft.com/office/drawing/2014/main" id="{ABD1164D-DC40-155C-3E87-E1E4CFB5AAFE}"/>
              </a:ext>
            </a:extLst>
          </p:cNvPr>
          <p:cNvSpPr>
            <a:spLocks noGrp="1" noRot="1" noMove="1" noResize="1" noEditPoints="1" noAdjustHandles="1" noChangeArrowheads="1" noChangeShapeType="1"/>
          </p:cNvSpPr>
          <p:nvPr/>
        </p:nvSpPr>
        <p:spPr>
          <a:xfrm>
            <a:off x="0" y="0"/>
            <a:ext cx="12192000" cy="6858000"/>
          </a:xfrm>
          <a:prstGeom prst="rect">
            <a:avLst/>
          </a:prstGeom>
          <a:solidFill>
            <a:srgbClr val="BD162C">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1200"/>
          </a:p>
        </p:txBody>
      </p:sp>
      <p:grpSp>
        <p:nvGrpSpPr>
          <p:cNvPr id="2" name="Group 1">
            <a:extLst>
              <a:ext uri="{FF2B5EF4-FFF2-40B4-BE49-F238E27FC236}">
                <a16:creationId xmlns:a16="http://schemas.microsoft.com/office/drawing/2014/main" id="{0C44A4DA-2152-7B90-458E-F3D3306CB0F3}"/>
              </a:ext>
            </a:extLst>
          </p:cNvPr>
          <p:cNvGrpSpPr/>
          <p:nvPr/>
        </p:nvGrpSpPr>
        <p:grpSpPr>
          <a:xfrm>
            <a:off x="713120" y="2018057"/>
            <a:ext cx="3820651" cy="2821888"/>
            <a:chOff x="994727" y="1985682"/>
            <a:chExt cx="4012565" cy="2963632"/>
          </a:xfrm>
        </p:grpSpPr>
        <p:sp>
          <p:nvSpPr>
            <p:cNvPr id="8" name="CaixaDeTexto 7">
              <a:extLst>
                <a:ext uri="{FF2B5EF4-FFF2-40B4-BE49-F238E27FC236}">
                  <a16:creationId xmlns:a16="http://schemas.microsoft.com/office/drawing/2014/main" id="{CFD285D6-7054-C18F-3724-75FBD01AD19C}"/>
                </a:ext>
              </a:extLst>
            </p:cNvPr>
            <p:cNvSpPr txBox="1"/>
            <p:nvPr/>
          </p:nvSpPr>
          <p:spPr>
            <a:xfrm>
              <a:off x="994727" y="1985682"/>
              <a:ext cx="4012565" cy="880280"/>
            </a:xfrm>
            <a:prstGeom prst="rect">
              <a:avLst/>
            </a:prstGeom>
            <a:noFill/>
          </p:spPr>
          <p:txBody>
            <a:bodyPr wrap="square" lIns="91440" tIns="45720" rIns="91440" bIns="45720" anchor="t">
              <a:spAutoFit/>
            </a:bodyPr>
            <a:lstStyle/>
            <a:p>
              <a:pPr algn="ctr">
                <a:lnSpc>
                  <a:spcPct val="107000"/>
                </a:lnSpc>
                <a:spcAft>
                  <a:spcPts val="800"/>
                </a:spcAft>
              </a:pPr>
              <a:r>
                <a:rPr lang="en-US" sz="4800">
                  <a:solidFill>
                    <a:schemeClr val="bg1">
                      <a:lumMod val="95000"/>
                    </a:schemeClr>
                  </a:solidFill>
                  <a:effectLst/>
                  <a:latin typeface="Work Sans" pitchFamily="2" charset="0"/>
                  <a:ea typeface="Calibri" panose="020F0502020204030204" pitchFamily="34" charset="0"/>
                  <a:cs typeface="Times New Roman" panose="02020603050405020304" pitchFamily="18" charset="0"/>
                </a:rPr>
                <a:t>It’s time to</a:t>
              </a:r>
              <a:endParaRPr lang="pt-PT" sz="4000">
                <a:solidFill>
                  <a:schemeClr val="bg1">
                    <a:lumMod val="95000"/>
                  </a:schemeClr>
                </a:solidFill>
                <a:effectLst/>
                <a:latin typeface="Work Sans"/>
                <a:ea typeface="Calibri" panose="020F0502020204030204" pitchFamily="34" charset="0"/>
                <a:cs typeface="Times New Roman"/>
              </a:endParaRPr>
            </a:p>
          </p:txBody>
        </p:sp>
        <p:pic>
          <p:nvPicPr>
            <p:cNvPr id="12" name="Imagem 11">
              <a:extLst>
                <a:ext uri="{FF2B5EF4-FFF2-40B4-BE49-F238E27FC236}">
                  <a16:creationId xmlns:a16="http://schemas.microsoft.com/office/drawing/2014/main" id="{0A5B4B14-71BB-3B72-F1E6-48E9FB650A9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94061" y="3144071"/>
              <a:ext cx="3813897" cy="1805243"/>
            </a:xfrm>
            <a:prstGeom prst="rect">
              <a:avLst/>
            </a:prstGeom>
          </p:spPr>
        </p:pic>
      </p:grpSp>
      <p:grpSp>
        <p:nvGrpSpPr>
          <p:cNvPr id="24" name="Group 23">
            <a:extLst>
              <a:ext uri="{FF2B5EF4-FFF2-40B4-BE49-F238E27FC236}">
                <a16:creationId xmlns:a16="http://schemas.microsoft.com/office/drawing/2014/main" id="{376F862E-86AA-1EB4-C0D7-98C0DA6087BC}"/>
              </a:ext>
            </a:extLst>
          </p:cNvPr>
          <p:cNvGrpSpPr/>
          <p:nvPr/>
        </p:nvGrpSpPr>
        <p:grpSpPr>
          <a:xfrm>
            <a:off x="5960010" y="1112426"/>
            <a:ext cx="5727114" cy="4633149"/>
            <a:chOff x="6002019" y="1114351"/>
            <a:chExt cx="5727114" cy="4633149"/>
          </a:xfrm>
        </p:grpSpPr>
        <p:pic>
          <p:nvPicPr>
            <p:cNvPr id="4" name="Graphic 3">
              <a:extLst>
                <a:ext uri="{FF2B5EF4-FFF2-40B4-BE49-F238E27FC236}">
                  <a16:creationId xmlns:a16="http://schemas.microsoft.com/office/drawing/2014/main" id="{E1723BAE-CC80-8076-6E8A-D3059B30EF9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002019" y="4502616"/>
              <a:ext cx="288000" cy="288000"/>
            </a:xfrm>
            <a:prstGeom prst="rect">
              <a:avLst/>
            </a:prstGeom>
          </p:spPr>
        </p:pic>
        <p:pic>
          <p:nvPicPr>
            <p:cNvPr id="7" name="Graphic 6">
              <a:extLst>
                <a:ext uri="{FF2B5EF4-FFF2-40B4-BE49-F238E27FC236}">
                  <a16:creationId xmlns:a16="http://schemas.microsoft.com/office/drawing/2014/main" id="{097B4733-A3A5-82E8-207E-193BC6B0B20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002019" y="2881694"/>
              <a:ext cx="288000" cy="288000"/>
            </a:xfrm>
            <a:prstGeom prst="rect">
              <a:avLst/>
            </a:prstGeom>
          </p:spPr>
        </p:pic>
        <p:pic>
          <p:nvPicPr>
            <p:cNvPr id="10" name="Graphic 9">
              <a:extLst>
                <a:ext uri="{FF2B5EF4-FFF2-40B4-BE49-F238E27FC236}">
                  <a16:creationId xmlns:a16="http://schemas.microsoft.com/office/drawing/2014/main" id="{9328C1AF-93B1-82EE-E93F-9F0868B9AB0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002019" y="5313078"/>
              <a:ext cx="288000" cy="288000"/>
            </a:xfrm>
            <a:prstGeom prst="rect">
              <a:avLst/>
            </a:prstGeom>
          </p:spPr>
        </p:pic>
        <p:pic>
          <p:nvPicPr>
            <p:cNvPr id="14" name="Graphic 13">
              <a:extLst>
                <a:ext uri="{FF2B5EF4-FFF2-40B4-BE49-F238E27FC236}">
                  <a16:creationId xmlns:a16="http://schemas.microsoft.com/office/drawing/2014/main" id="{A2B198F6-4F18-446C-5B24-45DA4152AAC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002019" y="3692155"/>
              <a:ext cx="288000" cy="288000"/>
            </a:xfrm>
            <a:prstGeom prst="rect">
              <a:avLst/>
            </a:prstGeom>
          </p:spPr>
        </p:pic>
        <p:pic>
          <p:nvPicPr>
            <p:cNvPr id="16" name="Graphic 15">
              <a:extLst>
                <a:ext uri="{FF2B5EF4-FFF2-40B4-BE49-F238E27FC236}">
                  <a16:creationId xmlns:a16="http://schemas.microsoft.com/office/drawing/2014/main" id="{0CEB35BB-1560-B329-AC21-407451D930C6}"/>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002019" y="1260772"/>
              <a:ext cx="288000" cy="288000"/>
            </a:xfrm>
            <a:prstGeom prst="rect">
              <a:avLst/>
            </a:prstGeom>
          </p:spPr>
        </p:pic>
        <p:sp>
          <p:nvSpPr>
            <p:cNvPr id="17" name="Google Shape;1757;p23">
              <a:extLst>
                <a:ext uri="{FF2B5EF4-FFF2-40B4-BE49-F238E27FC236}">
                  <a16:creationId xmlns:a16="http://schemas.microsoft.com/office/drawing/2014/main" id="{B892C673-8360-3B73-FBAE-264764313C18}"/>
                </a:ext>
              </a:extLst>
            </p:cNvPr>
            <p:cNvSpPr txBox="1"/>
            <p:nvPr/>
          </p:nvSpPr>
          <p:spPr>
            <a:xfrm>
              <a:off x="6537533" y="1924812"/>
              <a:ext cx="5191600" cy="580843"/>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pt-PT" sz="1400">
                  <a:solidFill>
                    <a:srgbClr val="FFFFFF"/>
                  </a:solidFill>
                  <a:latin typeface="Work Sans Light" panose="00000400000000000000" pitchFamily="50" charset="0"/>
                  <a:ea typeface="Work Sans"/>
                  <a:cs typeface="Work Sans"/>
                  <a:sym typeface="Work Sans"/>
                </a:rPr>
                <a:t>unitenetwork@unitenetwork.org</a:t>
              </a:r>
              <a:endParaRPr sz="1400">
                <a:solidFill>
                  <a:srgbClr val="FFFFFF"/>
                </a:solidFill>
                <a:latin typeface="Work Sans Light" panose="00000400000000000000" pitchFamily="50" charset="0"/>
                <a:ea typeface="Work Sans"/>
                <a:cs typeface="Work Sans"/>
                <a:sym typeface="Work Sans"/>
              </a:endParaRPr>
            </a:p>
          </p:txBody>
        </p:sp>
        <p:pic>
          <p:nvPicPr>
            <p:cNvPr id="18" name="Graphic 17">
              <a:extLst>
                <a:ext uri="{FF2B5EF4-FFF2-40B4-BE49-F238E27FC236}">
                  <a16:creationId xmlns:a16="http://schemas.microsoft.com/office/drawing/2014/main" id="{71261772-8936-114F-0384-5FCCC80D21F2}"/>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002019" y="2071233"/>
              <a:ext cx="288000" cy="288000"/>
            </a:xfrm>
            <a:prstGeom prst="rect">
              <a:avLst/>
            </a:prstGeom>
          </p:spPr>
        </p:pic>
        <p:sp>
          <p:nvSpPr>
            <p:cNvPr id="19" name="Google Shape;1759;p23">
              <a:extLst>
                <a:ext uri="{FF2B5EF4-FFF2-40B4-BE49-F238E27FC236}">
                  <a16:creationId xmlns:a16="http://schemas.microsoft.com/office/drawing/2014/main" id="{3D8D8385-E08D-4967-3A8E-544372724661}"/>
                </a:ext>
              </a:extLst>
            </p:cNvPr>
            <p:cNvSpPr txBox="1"/>
            <p:nvPr/>
          </p:nvSpPr>
          <p:spPr>
            <a:xfrm>
              <a:off x="6537532" y="5166657"/>
              <a:ext cx="5191601" cy="580843"/>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1400">
                  <a:solidFill>
                    <a:srgbClr val="FFFFFF"/>
                  </a:solidFill>
                  <a:latin typeface="Work Sans Light" panose="00000400000000000000" pitchFamily="50" charset="0"/>
                </a:rPr>
                <a:t>@UNITE.Parliamentarians.Network.for.Global.Health</a:t>
              </a:r>
              <a:endParaRPr lang="en-GB" sz="1400">
                <a:solidFill>
                  <a:srgbClr val="FFFFFF"/>
                </a:solidFill>
                <a:latin typeface="Work Sans Light" panose="00000400000000000000" pitchFamily="50" charset="0"/>
                <a:sym typeface="Work Sans"/>
              </a:endParaRPr>
            </a:p>
          </p:txBody>
        </p:sp>
        <p:sp>
          <p:nvSpPr>
            <p:cNvPr id="20" name="Google Shape;1758;p23">
              <a:extLst>
                <a:ext uri="{FF2B5EF4-FFF2-40B4-BE49-F238E27FC236}">
                  <a16:creationId xmlns:a16="http://schemas.microsoft.com/office/drawing/2014/main" id="{54327413-27A0-152C-BD43-5B578693D873}"/>
                </a:ext>
              </a:extLst>
            </p:cNvPr>
            <p:cNvSpPr txBox="1"/>
            <p:nvPr/>
          </p:nvSpPr>
          <p:spPr>
            <a:xfrm>
              <a:off x="6537533" y="2735273"/>
              <a:ext cx="5191600" cy="580843"/>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pt-PT" sz="1400">
                  <a:solidFill>
                    <a:srgbClr val="FFFFFF"/>
                  </a:solidFill>
                  <a:latin typeface="Work Sans Light" panose="00000400000000000000" pitchFamily="50" charset="0"/>
                  <a:ea typeface="Work Sans"/>
                  <a:cs typeface="Work Sans"/>
                  <a:sym typeface="Work Sans"/>
                </a:rPr>
                <a:t>@UNITE_MPNetwork</a:t>
              </a:r>
            </a:p>
          </p:txBody>
        </p:sp>
        <p:sp>
          <p:nvSpPr>
            <p:cNvPr id="21" name="Google Shape;1756;p23">
              <a:extLst>
                <a:ext uri="{FF2B5EF4-FFF2-40B4-BE49-F238E27FC236}">
                  <a16:creationId xmlns:a16="http://schemas.microsoft.com/office/drawing/2014/main" id="{696D866B-6296-9E3C-07E8-3732165293D4}"/>
                </a:ext>
              </a:extLst>
            </p:cNvPr>
            <p:cNvSpPr txBox="1"/>
            <p:nvPr/>
          </p:nvSpPr>
          <p:spPr>
            <a:xfrm>
              <a:off x="6537533" y="1114351"/>
              <a:ext cx="5191600" cy="580843"/>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pt-PT" sz="1400">
                  <a:solidFill>
                    <a:srgbClr val="FFFFFF"/>
                  </a:solidFill>
                  <a:latin typeface="Work Sans Light" panose="00000400000000000000" pitchFamily="50" charset="0"/>
                  <a:ea typeface="Work Sans"/>
                  <a:cs typeface="Work Sans"/>
                  <a:sym typeface="Work Sans"/>
                </a:rPr>
                <a:t>www.unitenetwork.org</a:t>
              </a:r>
              <a:endParaRPr sz="1400">
                <a:solidFill>
                  <a:srgbClr val="FFFFFF"/>
                </a:solidFill>
                <a:latin typeface="Work Sans Light" panose="00000400000000000000" pitchFamily="50" charset="0"/>
                <a:ea typeface="Work Sans"/>
                <a:cs typeface="Work Sans"/>
                <a:sym typeface="Work Sans"/>
              </a:endParaRPr>
            </a:p>
          </p:txBody>
        </p:sp>
        <p:sp>
          <p:nvSpPr>
            <p:cNvPr id="22" name="Google Shape;1758;p23">
              <a:extLst>
                <a:ext uri="{FF2B5EF4-FFF2-40B4-BE49-F238E27FC236}">
                  <a16:creationId xmlns:a16="http://schemas.microsoft.com/office/drawing/2014/main" id="{6A737504-0A15-DFA1-AF3C-FB2958836CC2}"/>
                </a:ext>
              </a:extLst>
            </p:cNvPr>
            <p:cNvSpPr txBox="1"/>
            <p:nvPr/>
          </p:nvSpPr>
          <p:spPr>
            <a:xfrm>
              <a:off x="6537533" y="4356195"/>
              <a:ext cx="5191600" cy="580843"/>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pt-PT" sz="1400">
                  <a:solidFill>
                    <a:srgbClr val="FFFFFF"/>
                  </a:solidFill>
                  <a:latin typeface="Work Sans Light" panose="00000400000000000000" pitchFamily="50" charset="0"/>
                  <a:ea typeface="Work Sans"/>
                  <a:cs typeface="Work Sans"/>
                  <a:sym typeface="Work Sans"/>
                </a:rPr>
                <a:t>UNITE Global </a:t>
              </a:r>
              <a:r>
                <a:rPr lang="pt-PT" sz="1400" err="1">
                  <a:solidFill>
                    <a:srgbClr val="FFFFFF"/>
                  </a:solidFill>
                  <a:latin typeface="Work Sans Light" panose="00000400000000000000" pitchFamily="50" charset="0"/>
                  <a:ea typeface="Work Sans"/>
                  <a:cs typeface="Work Sans"/>
                  <a:sym typeface="Work Sans"/>
                </a:rPr>
                <a:t>Parliamentarians</a:t>
              </a:r>
              <a:r>
                <a:rPr lang="pt-PT" sz="1400">
                  <a:solidFill>
                    <a:srgbClr val="FFFFFF"/>
                  </a:solidFill>
                  <a:latin typeface="Work Sans Light" panose="00000400000000000000" pitchFamily="50" charset="0"/>
                  <a:ea typeface="Work Sans"/>
                  <a:cs typeface="Work Sans"/>
                  <a:sym typeface="Work Sans"/>
                </a:rPr>
                <a:t> Network for Global Health</a:t>
              </a:r>
              <a:endParaRPr sz="1400">
                <a:solidFill>
                  <a:srgbClr val="FFFFFF"/>
                </a:solidFill>
                <a:latin typeface="Work Sans Light" panose="00000400000000000000" pitchFamily="50" charset="0"/>
                <a:ea typeface="Work Sans"/>
                <a:cs typeface="Work Sans"/>
                <a:sym typeface="Work Sans"/>
              </a:endParaRPr>
            </a:p>
          </p:txBody>
        </p:sp>
        <p:sp>
          <p:nvSpPr>
            <p:cNvPr id="23" name="Google Shape;1758;p23">
              <a:extLst>
                <a:ext uri="{FF2B5EF4-FFF2-40B4-BE49-F238E27FC236}">
                  <a16:creationId xmlns:a16="http://schemas.microsoft.com/office/drawing/2014/main" id="{B928AB80-BC1E-C14D-AB4F-E03889C8444E}"/>
                </a:ext>
              </a:extLst>
            </p:cNvPr>
            <p:cNvSpPr txBox="1"/>
            <p:nvPr/>
          </p:nvSpPr>
          <p:spPr>
            <a:xfrm>
              <a:off x="6537533" y="3545734"/>
              <a:ext cx="5191600" cy="580843"/>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pt-PT" sz="1400">
                  <a:solidFill>
                    <a:srgbClr val="FFFFFF"/>
                  </a:solidFill>
                  <a:latin typeface="Work Sans Light" panose="00000400000000000000" pitchFamily="50" charset="0"/>
                  <a:ea typeface="Work Sans"/>
                  <a:cs typeface="Work Sans"/>
                  <a:sym typeface="Work Sans"/>
                </a:rPr>
                <a:t>@unite_mpnetwork</a:t>
              </a:r>
            </a:p>
          </p:txBody>
        </p:sp>
      </p:grpSp>
      <p:cxnSp>
        <p:nvCxnSpPr>
          <p:cNvPr id="25" name="Straight Connector 24">
            <a:extLst>
              <a:ext uri="{FF2B5EF4-FFF2-40B4-BE49-F238E27FC236}">
                <a16:creationId xmlns:a16="http://schemas.microsoft.com/office/drawing/2014/main" id="{7E22594C-0746-D956-3228-BEABC6C7DA33}"/>
              </a:ext>
            </a:extLst>
          </p:cNvPr>
          <p:cNvCxnSpPr>
            <a:cxnSpLocks/>
          </p:cNvCxnSpPr>
          <p:nvPr/>
        </p:nvCxnSpPr>
        <p:spPr>
          <a:xfrm>
            <a:off x="5246890" y="927000"/>
            <a:ext cx="0" cy="5004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1142180"/>
      </p:ext>
    </p:extLst>
  </p:cSld>
  <p:clrMapOvr>
    <a:masterClrMapping/>
  </p:clrMapOvr>
</p:sld>
</file>

<file path=ppt/theme/theme1.xml><?xml version="1.0" encoding="utf-8"?>
<a:theme xmlns:a="http://schemas.openxmlformats.org/drawingml/2006/main" name="Tema do Office">
  <a:themeElements>
    <a:clrScheme name="UNITE color scheme">
      <a:dk1>
        <a:srgbClr val="000000"/>
      </a:dk1>
      <a:lt1>
        <a:srgbClr val="FFFFFF"/>
      </a:lt1>
      <a:dk2>
        <a:srgbClr val="646363"/>
      </a:dk2>
      <a:lt2>
        <a:srgbClr val="C6C6C6"/>
      </a:lt2>
      <a:accent1>
        <a:srgbClr val="BD162C"/>
      </a:accent1>
      <a:accent2>
        <a:srgbClr val="E5393C"/>
      </a:accent2>
      <a:accent3>
        <a:srgbClr val="FAE338"/>
      </a:accent3>
      <a:accent4>
        <a:srgbClr val="70B42D"/>
      </a:accent4>
      <a:accent5>
        <a:srgbClr val="83BEE8"/>
      </a:accent5>
      <a:accent6>
        <a:srgbClr val="D4D3D3"/>
      </a:accent6>
      <a:hlink>
        <a:srgbClr val="3695D9"/>
      </a:hlink>
      <a:folHlink>
        <a:srgbClr val="1C659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o" ma:contentTypeID="0x0101007D14A33D35FE9D4F9040D49B9F144191" ma:contentTypeVersion="18" ma:contentTypeDescription="Criar um novo documento." ma:contentTypeScope="" ma:versionID="e0cdc194bf5a312b06e165107613d8fd">
  <xsd:schema xmlns:xsd="http://www.w3.org/2001/XMLSchema" xmlns:xs="http://www.w3.org/2001/XMLSchema" xmlns:p="http://schemas.microsoft.com/office/2006/metadata/properties" xmlns:ns2="3832bda9-4fbf-4304-8397-fbad823db686" xmlns:ns3="93519afe-cbf5-449b-b1e1-f655fe329f0e" targetNamespace="http://schemas.microsoft.com/office/2006/metadata/properties" ma:root="true" ma:fieldsID="bcab70cd054d3647bac65fd104b5836b" ns2:_="" ns3:_="">
    <xsd:import namespace="3832bda9-4fbf-4304-8397-fbad823db686"/>
    <xsd:import namespace="93519afe-cbf5-449b-b1e1-f655fe329f0e"/>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DateTaken" minOccurs="0"/>
                <xsd:element ref="ns3:MediaServiceLocation"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832bda9-4fbf-4304-8397-fbad823db686" elementFormDefault="qualified">
    <xsd:import namespace="http://schemas.microsoft.com/office/2006/documentManagement/types"/>
    <xsd:import namespace="http://schemas.microsoft.com/office/infopath/2007/PartnerControls"/>
    <xsd:element name="SharedWithUsers" ma:index="8" nillable="true" ma:displayName="Partilhado Com"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Detalhes de Partilhado Com" ma:internalName="SharedWithDetails" ma:readOnly="true">
      <xsd:simpleType>
        <xsd:restriction base="dms:Note">
          <xsd:maxLength value="255"/>
        </xsd:restriction>
      </xsd:simpleType>
    </xsd:element>
    <xsd:element name="TaxCatchAll" ma:index="23" nillable="true" ma:displayName="Taxonomy Catch All Column" ma:hidden="true" ma:list="{d85c4aef-8932-4875-a912-b12cf662fd06}" ma:internalName="TaxCatchAll" ma:showField="CatchAllData" ma:web="3832bda9-4fbf-4304-8397-fbad823db686">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93519afe-cbf5-449b-b1e1-f655fe329f0e"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Etiquetas de Imagem" ma:readOnly="false" ma:fieldId="{5cf76f15-5ced-4ddc-b409-7134ff3c332f}" ma:taxonomyMulti="true" ma:sspId="f0bc995d-6152-43dd-89b1-34aff2371ce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ú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3832bda9-4fbf-4304-8397-fbad823db686">
      <UserInfo>
        <DisplayName>Lucas Chambel</DisplayName>
        <AccountId>982</AccountId>
        <AccountType/>
      </UserInfo>
      <UserInfo>
        <DisplayName>Eléonor Silva</DisplayName>
        <AccountId>645</AccountId>
        <AccountType/>
      </UserInfo>
      <UserInfo>
        <DisplayName>Arshiya Singh</DisplayName>
        <AccountId>2427</AccountId>
        <AccountType/>
      </UserInfo>
    </SharedWithUsers>
    <TaxCatchAll xmlns="3832bda9-4fbf-4304-8397-fbad823db686" xsi:nil="true"/>
    <lcf76f155ced4ddcb4097134ff3c332f xmlns="93519afe-cbf5-449b-b1e1-f655fe329f0e">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C4E1492C-3DAE-41BA-95B1-3076BB655FFB}">
  <ds:schemaRefs>
    <ds:schemaRef ds:uri="http://schemas.microsoft.com/sharepoint/v3/contenttype/forms"/>
  </ds:schemaRefs>
</ds:datastoreItem>
</file>

<file path=customXml/itemProps2.xml><?xml version="1.0" encoding="utf-8"?>
<ds:datastoreItem xmlns:ds="http://schemas.openxmlformats.org/officeDocument/2006/customXml" ds:itemID="{D78E0339-3CFB-4464-BFA8-A2D04022E6A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832bda9-4fbf-4304-8397-fbad823db686"/>
    <ds:schemaRef ds:uri="93519afe-cbf5-449b-b1e1-f655fe329f0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17E4069-66DD-4900-921A-747146750094}">
  <ds:schemaRefs>
    <ds:schemaRef ds:uri="http://schemas.openxmlformats.org/package/2006/metadata/core-properties"/>
    <ds:schemaRef ds:uri="http://schemas.microsoft.com/office/2006/documentManagement/types"/>
    <ds:schemaRef ds:uri="3832bda9-4fbf-4304-8397-fbad823db686"/>
    <ds:schemaRef ds:uri="http://purl.org/dc/elements/1.1/"/>
    <ds:schemaRef ds:uri="93519afe-cbf5-449b-b1e1-f655fe329f0e"/>
    <ds:schemaRef ds:uri="http://schemas.microsoft.com/office/infopath/2007/PartnerControls"/>
    <ds:schemaRef ds:uri="http://purl.org/dc/dcmitype/"/>
    <ds:schemaRef ds:uri="http://schemas.microsoft.com/office/2006/metadata/properties"/>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197</TotalTime>
  <Words>2045</Words>
  <Application>Microsoft Office PowerPoint</Application>
  <PresentationFormat>Ecrã Panorâmico</PresentationFormat>
  <Paragraphs>163</Paragraphs>
  <Slides>9</Slides>
  <Notes>9</Notes>
  <HiddenSlides>0</HiddenSlides>
  <MMClips>0</MMClips>
  <ScaleCrop>false</ScaleCrop>
  <HeadingPairs>
    <vt:vector size="6" baseType="variant">
      <vt:variant>
        <vt:lpstr>Tipos de letra usados</vt:lpstr>
      </vt:variant>
      <vt:variant>
        <vt:i4>9</vt:i4>
      </vt:variant>
      <vt:variant>
        <vt:lpstr>Tema</vt:lpstr>
      </vt:variant>
      <vt:variant>
        <vt:i4>1</vt:i4>
      </vt:variant>
      <vt:variant>
        <vt:lpstr>Títulos dos diapositivos</vt:lpstr>
      </vt:variant>
      <vt:variant>
        <vt:i4>9</vt:i4>
      </vt:variant>
    </vt:vector>
  </HeadingPairs>
  <TitlesOfParts>
    <vt:vector size="19" baseType="lpstr">
      <vt:lpstr>Work Sans</vt:lpstr>
      <vt:lpstr>Work Sans SemiBold</vt:lpstr>
      <vt:lpstr>Calibri</vt:lpstr>
      <vt:lpstr>Arial</vt:lpstr>
      <vt:lpstr>Segoe UI</vt:lpstr>
      <vt:lpstr>Work Sans Regular</vt:lpstr>
      <vt:lpstr>Work Sans Light</vt:lpstr>
      <vt:lpstr>Calibri Light</vt:lpstr>
      <vt:lpstr>Work Sans Bold</vt:lpstr>
      <vt:lpstr>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Andreia Paisana</dc:creator>
  <cp:lastModifiedBy>Mafalda Infante</cp:lastModifiedBy>
  <cp:revision>26</cp:revision>
  <dcterms:created xsi:type="dcterms:W3CDTF">2022-05-10T09:01:38Z</dcterms:created>
  <dcterms:modified xsi:type="dcterms:W3CDTF">2024-11-21T11:47:10Z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0x0101007D14A33D35FE9D4F9040D49B9F144191</vt:lpwstr>
  </property>
  <property fmtid="{D5CDD505-2E9C-101B-9397-08002B2CF9AE}" pid="3" name="ComplianceAssetId">
    <vt:lpwstr/>
  </property>
  <property fmtid="{D5CDD505-2E9C-101B-9397-08002B2CF9AE}" pid="4" name="_ExtendedDescription">
    <vt:lpwstr/>
  </property>
  <property fmtid="{D5CDD505-2E9C-101B-9397-08002B2CF9AE}" pid="5" name="TriggerFlowInfo">
    <vt:lpwstr/>
  </property>
  <property fmtid="{D5CDD505-2E9C-101B-9397-08002B2CF9AE}" pid="6" name="MediaServiceImageTags">
    <vt:lpwstr/>
  </property>
</Properties>
</file>