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sldIdLst>
    <p:sldId id="256" r:id="rId3"/>
    <p:sldId id="635" r:id="rId4"/>
    <p:sldId id="623" r:id="rId5"/>
    <p:sldId id="624" r:id="rId6"/>
    <p:sldId id="625" r:id="rId7"/>
    <p:sldId id="626" r:id="rId8"/>
    <p:sldId id="631" r:id="rId9"/>
    <p:sldId id="633" r:id="rId10"/>
    <p:sldId id="637" r:id="rId11"/>
    <p:sldId id="638" r:id="rId12"/>
    <p:sldId id="639" r:id="rId13"/>
    <p:sldId id="627" r:id="rId14"/>
    <p:sldId id="640" r:id="rId15"/>
    <p:sldId id="630" r:id="rId16"/>
    <p:sldId id="6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CB466-0DD2-427B-BD64-F72161A17391}" v="114" dt="2024-11-19T13:27:28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0851" autoAdjust="0"/>
  </p:normalViewPr>
  <p:slideViewPr>
    <p:cSldViewPr snapToGrid="0">
      <p:cViewPr>
        <p:scale>
          <a:sx n="80" d="100"/>
          <a:sy n="80" d="100"/>
        </p:scale>
        <p:origin x="1056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Peleja" userId="d93be67a-59cf-4b91-90a5-56de7e1e1d18" providerId="ADAL" clId="{E89CB466-0DD2-427B-BD64-F72161A17391}"/>
    <pc:docChg chg="undo redo custSel addSld delSld modSld sldOrd">
      <pc:chgData name="Rosa Peleja" userId="d93be67a-59cf-4b91-90a5-56de7e1e1d18" providerId="ADAL" clId="{E89CB466-0DD2-427B-BD64-F72161A17391}" dt="2024-11-19T13:43:54.173" v="2693" actId="113"/>
      <pc:docMkLst>
        <pc:docMk/>
      </pc:docMkLst>
      <pc:sldChg chg="addSp modSp mod">
        <pc:chgData name="Rosa Peleja" userId="d93be67a-59cf-4b91-90a5-56de7e1e1d18" providerId="ADAL" clId="{E89CB466-0DD2-427B-BD64-F72161A17391}" dt="2024-11-19T13:26:20.876" v="2457" actId="1076"/>
        <pc:sldMkLst>
          <pc:docMk/>
          <pc:sldMk cId="2145394798" sldId="256"/>
        </pc:sldMkLst>
        <pc:spChg chg="mod">
          <ac:chgData name="Rosa Peleja" userId="d93be67a-59cf-4b91-90a5-56de7e1e1d18" providerId="ADAL" clId="{E89CB466-0DD2-427B-BD64-F72161A17391}" dt="2024-11-19T13:25:24.100" v="2444" actId="14100"/>
          <ac:spMkLst>
            <pc:docMk/>
            <pc:sldMk cId="2145394798" sldId="256"/>
            <ac:spMk id="2" creationId="{F6FCE1AA-EA70-C8DC-03F7-8204B9451651}"/>
          </ac:spMkLst>
        </pc:spChg>
        <pc:spChg chg="add mod">
          <ac:chgData name="Rosa Peleja" userId="d93be67a-59cf-4b91-90a5-56de7e1e1d18" providerId="ADAL" clId="{E89CB466-0DD2-427B-BD64-F72161A17391}" dt="2024-11-19T13:26:20.876" v="2457" actId="1076"/>
          <ac:spMkLst>
            <pc:docMk/>
            <pc:sldMk cId="2145394798" sldId="256"/>
            <ac:spMk id="4" creationId="{C42424C9-E728-E5CE-B4EF-1628B384379B}"/>
          </ac:spMkLst>
        </pc:spChg>
        <pc:picChg chg="mod">
          <ac:chgData name="Rosa Peleja" userId="d93be67a-59cf-4b91-90a5-56de7e1e1d18" providerId="ADAL" clId="{E89CB466-0DD2-427B-BD64-F72161A17391}" dt="2024-11-19T13:25:58.036" v="2449" actId="1076"/>
          <ac:picMkLst>
            <pc:docMk/>
            <pc:sldMk cId="2145394798" sldId="256"/>
            <ac:picMk id="3" creationId="{7118D9EF-2FD7-6FBA-93EB-88DD9395AFFC}"/>
          </ac:picMkLst>
        </pc:picChg>
        <pc:picChg chg="add mod">
          <ac:chgData name="Rosa Peleja" userId="d93be67a-59cf-4b91-90a5-56de7e1e1d18" providerId="ADAL" clId="{E89CB466-0DD2-427B-BD64-F72161A17391}" dt="2024-11-19T13:26:04.981" v="2452" actId="1076"/>
          <ac:picMkLst>
            <pc:docMk/>
            <pc:sldMk cId="2145394798" sldId="256"/>
            <ac:picMk id="5" creationId="{9C99A43B-01CB-CAAA-3138-0D06AB6CB8B2}"/>
          </ac:picMkLst>
        </pc:picChg>
        <pc:picChg chg="add mod">
          <ac:chgData name="Rosa Peleja" userId="d93be67a-59cf-4b91-90a5-56de7e1e1d18" providerId="ADAL" clId="{E89CB466-0DD2-427B-BD64-F72161A17391}" dt="2024-11-19T13:23:55.581" v="2436" actId="1076"/>
          <ac:picMkLst>
            <pc:docMk/>
            <pc:sldMk cId="2145394798" sldId="256"/>
            <ac:picMk id="47" creationId="{CBB9AD0B-D981-BD5F-0508-13EDD7DA9A40}"/>
          </ac:picMkLst>
        </pc:picChg>
      </pc:sldChg>
      <pc:sldChg chg="del ord">
        <pc:chgData name="Rosa Peleja" userId="d93be67a-59cf-4b91-90a5-56de7e1e1d18" providerId="ADAL" clId="{E89CB466-0DD2-427B-BD64-F72161A17391}" dt="2024-11-18T17:37:33.582" v="216" actId="2696"/>
        <pc:sldMkLst>
          <pc:docMk/>
          <pc:sldMk cId="771008852" sldId="258"/>
        </pc:sldMkLst>
      </pc:sldChg>
      <pc:sldChg chg="del">
        <pc:chgData name="Rosa Peleja" userId="d93be67a-59cf-4b91-90a5-56de7e1e1d18" providerId="ADAL" clId="{E89CB466-0DD2-427B-BD64-F72161A17391}" dt="2024-11-18T16:20:48.522" v="121" actId="2696"/>
        <pc:sldMkLst>
          <pc:docMk/>
          <pc:sldMk cId="4240139483" sldId="260"/>
        </pc:sldMkLst>
      </pc:sldChg>
      <pc:sldChg chg="del">
        <pc:chgData name="Rosa Peleja" userId="d93be67a-59cf-4b91-90a5-56de7e1e1d18" providerId="ADAL" clId="{E89CB466-0DD2-427B-BD64-F72161A17391}" dt="2024-11-18T16:21:02.427" v="124" actId="2696"/>
        <pc:sldMkLst>
          <pc:docMk/>
          <pc:sldMk cId="804143644" sldId="261"/>
        </pc:sldMkLst>
      </pc:sldChg>
      <pc:sldChg chg="del">
        <pc:chgData name="Rosa Peleja" userId="d93be67a-59cf-4b91-90a5-56de7e1e1d18" providerId="ADAL" clId="{E89CB466-0DD2-427B-BD64-F72161A17391}" dt="2024-11-18T16:21:05.312" v="125" actId="2696"/>
        <pc:sldMkLst>
          <pc:docMk/>
          <pc:sldMk cId="793922160" sldId="262"/>
        </pc:sldMkLst>
      </pc:sldChg>
      <pc:sldChg chg="del">
        <pc:chgData name="Rosa Peleja" userId="d93be67a-59cf-4b91-90a5-56de7e1e1d18" providerId="ADAL" clId="{E89CB466-0DD2-427B-BD64-F72161A17391}" dt="2024-11-04T15:58:32.092" v="98" actId="2696"/>
        <pc:sldMkLst>
          <pc:docMk/>
          <pc:sldMk cId="2239681066" sldId="263"/>
        </pc:sldMkLst>
      </pc:sldChg>
      <pc:sldChg chg="del">
        <pc:chgData name="Rosa Peleja" userId="d93be67a-59cf-4b91-90a5-56de7e1e1d18" providerId="ADAL" clId="{E89CB466-0DD2-427B-BD64-F72161A17391}" dt="2024-11-04T15:58:34.510" v="99" actId="2696"/>
        <pc:sldMkLst>
          <pc:docMk/>
          <pc:sldMk cId="2944282203" sldId="264"/>
        </pc:sldMkLst>
      </pc:sldChg>
      <pc:sldChg chg="del">
        <pc:chgData name="Rosa Peleja" userId="d93be67a-59cf-4b91-90a5-56de7e1e1d18" providerId="ADAL" clId="{E89CB466-0DD2-427B-BD64-F72161A17391}" dt="2024-11-04T15:58:47.729" v="101" actId="2696"/>
        <pc:sldMkLst>
          <pc:docMk/>
          <pc:sldMk cId="677202995" sldId="266"/>
        </pc:sldMkLst>
      </pc:sldChg>
      <pc:sldChg chg="modSp del mod">
        <pc:chgData name="Rosa Peleja" userId="d93be67a-59cf-4b91-90a5-56de7e1e1d18" providerId="ADAL" clId="{E89CB466-0DD2-427B-BD64-F72161A17391}" dt="2024-11-18T17:38:32.338" v="232" actId="2696"/>
        <pc:sldMkLst>
          <pc:docMk/>
          <pc:sldMk cId="3925025759" sldId="267"/>
        </pc:sldMkLst>
        <pc:spChg chg="mod">
          <ac:chgData name="Rosa Peleja" userId="d93be67a-59cf-4b91-90a5-56de7e1e1d18" providerId="ADAL" clId="{E89CB466-0DD2-427B-BD64-F72161A17391}" dt="2024-11-04T16:53:43.143" v="105" actId="20577"/>
          <ac:spMkLst>
            <pc:docMk/>
            <pc:sldMk cId="3925025759" sldId="267"/>
            <ac:spMk id="3" creationId="{3E0D1520-BEA1-A7D0-6B4E-CCECDEA02F0A}"/>
          </ac:spMkLst>
        </pc:spChg>
      </pc:sldChg>
      <pc:sldChg chg="del">
        <pc:chgData name="Rosa Peleja" userId="d93be67a-59cf-4b91-90a5-56de7e1e1d18" providerId="ADAL" clId="{E89CB466-0DD2-427B-BD64-F72161A17391}" dt="2024-11-04T15:58:56.382" v="102" actId="2696"/>
        <pc:sldMkLst>
          <pc:docMk/>
          <pc:sldMk cId="4210769163" sldId="268"/>
        </pc:sldMkLst>
      </pc:sldChg>
      <pc:sldChg chg="del">
        <pc:chgData name="Rosa Peleja" userId="d93be67a-59cf-4b91-90a5-56de7e1e1d18" providerId="ADAL" clId="{E89CB466-0DD2-427B-BD64-F72161A17391}" dt="2024-11-04T15:58:45.492" v="100" actId="2696"/>
        <pc:sldMkLst>
          <pc:docMk/>
          <pc:sldMk cId="2262826479" sldId="269"/>
        </pc:sldMkLst>
      </pc:sldChg>
      <pc:sldChg chg="del">
        <pc:chgData name="Rosa Peleja" userId="d93be67a-59cf-4b91-90a5-56de7e1e1d18" providerId="ADAL" clId="{E89CB466-0DD2-427B-BD64-F72161A17391}" dt="2024-11-04T15:57:24.572" v="95" actId="2696"/>
        <pc:sldMkLst>
          <pc:docMk/>
          <pc:sldMk cId="2526972310" sldId="270"/>
        </pc:sldMkLst>
      </pc:sldChg>
      <pc:sldChg chg="del">
        <pc:chgData name="Rosa Peleja" userId="d93be67a-59cf-4b91-90a5-56de7e1e1d18" providerId="ADAL" clId="{E89CB466-0DD2-427B-BD64-F72161A17391}" dt="2024-11-04T15:57:18.585" v="93" actId="2696"/>
        <pc:sldMkLst>
          <pc:docMk/>
          <pc:sldMk cId="492914608" sldId="271"/>
        </pc:sldMkLst>
      </pc:sldChg>
      <pc:sldChg chg="del">
        <pc:chgData name="Rosa Peleja" userId="d93be67a-59cf-4b91-90a5-56de7e1e1d18" providerId="ADAL" clId="{E89CB466-0DD2-427B-BD64-F72161A17391}" dt="2024-11-18T17:35:51.255" v="170" actId="2696"/>
        <pc:sldMkLst>
          <pc:docMk/>
          <pc:sldMk cId="2974468102" sldId="272"/>
        </pc:sldMkLst>
      </pc:sldChg>
      <pc:sldChg chg="del">
        <pc:chgData name="Rosa Peleja" userId="d93be67a-59cf-4b91-90a5-56de7e1e1d18" providerId="ADAL" clId="{E89CB466-0DD2-427B-BD64-F72161A17391}" dt="2024-11-18T16:20:57.976" v="123" actId="2696"/>
        <pc:sldMkLst>
          <pc:docMk/>
          <pc:sldMk cId="3047083140" sldId="280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4270300205" sldId="286"/>
        </pc:sldMkLst>
      </pc:sldChg>
      <pc:sldChg chg="del">
        <pc:chgData name="Rosa Peleja" userId="d93be67a-59cf-4b91-90a5-56de7e1e1d18" providerId="ADAL" clId="{E89CB466-0DD2-427B-BD64-F72161A17391}" dt="2024-11-04T15:58:12.584" v="96" actId="2696"/>
        <pc:sldMkLst>
          <pc:docMk/>
          <pc:sldMk cId="1024375815" sldId="290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2622391255" sldId="310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1640164029" sldId="311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250858723" sldId="312"/>
        </pc:sldMkLst>
      </pc:sldChg>
      <pc:sldChg chg="modSp add del">
        <pc:chgData name="Rosa Peleja" userId="d93be67a-59cf-4b91-90a5-56de7e1e1d18" providerId="ADAL" clId="{E89CB466-0DD2-427B-BD64-F72161A17391}" dt="2024-11-18T17:38:27.442" v="230" actId="2696"/>
        <pc:sldMkLst>
          <pc:docMk/>
          <pc:sldMk cId="3476619530" sldId="312"/>
        </pc:sldMkLst>
        <pc:graphicFrameChg chg="mod">
          <ac:chgData name="Rosa Peleja" userId="d93be67a-59cf-4b91-90a5-56de7e1e1d18" providerId="ADAL" clId="{E89CB466-0DD2-427B-BD64-F72161A17391}" dt="2024-11-18T16:22:50.481" v="151" actId="20577"/>
          <ac:graphicFrameMkLst>
            <pc:docMk/>
            <pc:sldMk cId="3476619530" sldId="312"/>
            <ac:graphicFrameMk id="4" creationId="{6ED0DDB2-51FB-DD57-003B-9A688ED35D7E}"/>
          </ac:graphicFrameMkLst>
        </pc:graphicFrameChg>
      </pc:sldChg>
      <pc:sldChg chg="del ord">
        <pc:chgData name="Rosa Peleja" userId="d93be67a-59cf-4b91-90a5-56de7e1e1d18" providerId="ADAL" clId="{E89CB466-0DD2-427B-BD64-F72161A17391}" dt="2024-11-18T17:38:10.115" v="226" actId="2696"/>
        <pc:sldMkLst>
          <pc:docMk/>
          <pc:sldMk cId="1390014939" sldId="313"/>
        </pc:sldMkLst>
      </pc:sldChg>
      <pc:sldChg chg="del">
        <pc:chgData name="Rosa Peleja" userId="d93be67a-59cf-4b91-90a5-56de7e1e1d18" providerId="ADAL" clId="{E89CB466-0DD2-427B-BD64-F72161A17391}" dt="2024-11-18T16:20:50.717" v="122" actId="2696"/>
        <pc:sldMkLst>
          <pc:docMk/>
          <pc:sldMk cId="2591285841" sldId="314"/>
        </pc:sldMkLst>
      </pc:sldChg>
      <pc:sldChg chg="addSp delSp modSp new del mod">
        <pc:chgData name="Rosa Peleja" userId="d93be67a-59cf-4b91-90a5-56de7e1e1d18" providerId="ADAL" clId="{E89CB466-0DD2-427B-BD64-F72161A17391}" dt="2024-11-18T17:36:16.735" v="177" actId="2696"/>
        <pc:sldMkLst>
          <pc:docMk/>
          <pc:sldMk cId="2991709706" sldId="315"/>
        </pc:sldMkLst>
        <pc:spChg chg="del mod">
          <ac:chgData name="Rosa Peleja" userId="d93be67a-59cf-4b91-90a5-56de7e1e1d18" providerId="ADAL" clId="{E89CB466-0DD2-427B-BD64-F72161A17391}" dt="2024-11-18T15:53:07.618" v="110" actId="478"/>
          <ac:spMkLst>
            <pc:docMk/>
            <pc:sldMk cId="2991709706" sldId="315"/>
            <ac:spMk id="2" creationId="{F5ECC09B-0C7C-924F-5D9D-A122E81BAD9D}"/>
          </ac:spMkLst>
        </pc:spChg>
        <pc:spChg chg="del">
          <ac:chgData name="Rosa Peleja" userId="d93be67a-59cf-4b91-90a5-56de7e1e1d18" providerId="ADAL" clId="{E89CB466-0DD2-427B-BD64-F72161A17391}" dt="2024-11-18T15:53:04.389" v="107" actId="931"/>
          <ac:spMkLst>
            <pc:docMk/>
            <pc:sldMk cId="2991709706" sldId="315"/>
            <ac:spMk id="3" creationId="{CDBB14EA-AE2E-54B6-6146-4854B5DCA4A0}"/>
          </ac:spMkLst>
        </pc:spChg>
        <pc:spChg chg="add mod">
          <ac:chgData name="Rosa Peleja" userId="d93be67a-59cf-4b91-90a5-56de7e1e1d18" providerId="ADAL" clId="{E89CB466-0DD2-427B-BD64-F72161A17391}" dt="2024-11-18T17:36:06.036" v="174" actId="21"/>
          <ac:spMkLst>
            <pc:docMk/>
            <pc:sldMk cId="2991709706" sldId="315"/>
            <ac:spMk id="7" creationId="{FCB97E66-5BE8-9E3D-1B8E-17DC59608E65}"/>
          </ac:spMkLst>
        </pc:spChg>
        <pc:picChg chg="add del mod">
          <ac:chgData name="Rosa Peleja" userId="d93be67a-59cf-4b91-90a5-56de7e1e1d18" providerId="ADAL" clId="{E89CB466-0DD2-427B-BD64-F72161A17391}" dt="2024-11-18T17:36:06.036" v="174" actId="21"/>
          <ac:picMkLst>
            <pc:docMk/>
            <pc:sldMk cId="2991709706" sldId="315"/>
            <ac:picMk id="5" creationId="{09E674ED-FE3A-7432-4EB5-1F14F9135F52}"/>
          </ac:picMkLst>
        </pc:picChg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77186127" sldId="317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85090932" sldId="319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3033633857" sldId="320"/>
        </pc:sldMkLst>
      </pc:sldChg>
      <pc:sldChg chg="del">
        <pc:chgData name="Rosa Peleja" userId="d93be67a-59cf-4b91-90a5-56de7e1e1d18" providerId="ADAL" clId="{E89CB466-0DD2-427B-BD64-F72161A17391}" dt="2024-11-04T15:58:21.309" v="97" actId="2696"/>
        <pc:sldMkLst>
          <pc:docMk/>
          <pc:sldMk cId="2280535424" sldId="321"/>
        </pc:sldMkLst>
      </pc:sldChg>
      <pc:sldChg chg="del">
        <pc:chgData name="Rosa Peleja" userId="d93be67a-59cf-4b91-90a5-56de7e1e1d18" providerId="ADAL" clId="{E89CB466-0DD2-427B-BD64-F72161A17391}" dt="2024-11-04T15:57:21.649" v="94" actId="2696"/>
        <pc:sldMkLst>
          <pc:docMk/>
          <pc:sldMk cId="3470225643" sldId="322"/>
        </pc:sldMkLst>
      </pc:sldChg>
      <pc:sldChg chg="add del modTransition">
        <pc:chgData name="Rosa Peleja" userId="d93be67a-59cf-4b91-90a5-56de7e1e1d18" providerId="ADAL" clId="{E89CB466-0DD2-427B-BD64-F72161A17391}" dt="2024-11-19T13:02:28.029" v="1989" actId="2696"/>
        <pc:sldMkLst>
          <pc:docMk/>
          <pc:sldMk cId="4126065749" sldId="603"/>
        </pc:sldMkLst>
      </pc:sldChg>
      <pc:sldChg chg="add del modTransition">
        <pc:chgData name="Rosa Peleja" userId="d93be67a-59cf-4b91-90a5-56de7e1e1d18" providerId="ADAL" clId="{E89CB466-0DD2-427B-BD64-F72161A17391}" dt="2024-11-19T11:56:21.887" v="616" actId="2696"/>
        <pc:sldMkLst>
          <pc:docMk/>
          <pc:sldMk cId="2228224419" sldId="608"/>
        </pc:sldMkLst>
      </pc:sldChg>
      <pc:sldChg chg="add del modTransition">
        <pc:chgData name="Rosa Peleja" userId="d93be67a-59cf-4b91-90a5-56de7e1e1d18" providerId="ADAL" clId="{E89CB466-0DD2-427B-BD64-F72161A17391}" dt="2024-11-18T17:38:29.429" v="231" actId="2696"/>
        <pc:sldMkLst>
          <pc:docMk/>
          <pc:sldMk cId="4056294883" sldId="621"/>
        </pc:sldMkLst>
      </pc:sldChg>
      <pc:sldChg chg="addSp delSp modSp add del mod setBg delDesignElem">
        <pc:chgData name="Rosa Peleja" userId="d93be67a-59cf-4b91-90a5-56de7e1e1d18" providerId="ADAL" clId="{E89CB466-0DD2-427B-BD64-F72161A17391}" dt="2024-11-19T13:25:27.151" v="2445" actId="2696"/>
        <pc:sldMkLst>
          <pc:docMk/>
          <pc:sldMk cId="188154001" sldId="622"/>
        </pc:sldMkLst>
        <pc:spChg chg="mod">
          <ac:chgData name="Rosa Peleja" userId="d93be67a-59cf-4b91-90a5-56de7e1e1d18" providerId="ADAL" clId="{E89CB466-0DD2-427B-BD64-F72161A17391}" dt="2024-11-18T17:34:53.480" v="156"/>
          <ac:spMkLst>
            <pc:docMk/>
            <pc:sldMk cId="188154001" sldId="622"/>
            <ac:spMk id="2" creationId="{DA495F4B-0113-75A3-5E49-CD99274CEBD8}"/>
          </ac:spMkLst>
        </pc:spChg>
        <pc:spChg chg="add del">
          <ac:chgData name="Rosa Peleja" userId="d93be67a-59cf-4b91-90a5-56de7e1e1d18" providerId="ADAL" clId="{E89CB466-0DD2-427B-BD64-F72161A17391}" dt="2024-11-18T17:34:53.480" v="156"/>
          <ac:spMkLst>
            <pc:docMk/>
            <pc:sldMk cId="188154001" sldId="622"/>
            <ac:spMk id="52" creationId="{FFCDD23B-75C8-427B-BD08-53C8156CD7CD}"/>
          </ac:spMkLst>
        </pc:spChg>
        <pc:spChg chg="add del">
          <ac:chgData name="Rosa Peleja" userId="d93be67a-59cf-4b91-90a5-56de7e1e1d18" providerId="ADAL" clId="{E89CB466-0DD2-427B-BD64-F72161A17391}" dt="2024-11-18T17:34:53.480" v="156"/>
          <ac:spMkLst>
            <pc:docMk/>
            <pc:sldMk cId="188154001" sldId="622"/>
            <ac:spMk id="54" creationId="{AFFC87AC-C919-4FE5-BAC3-39509E001152}"/>
          </ac:spMkLst>
        </pc:spChg>
        <pc:spChg chg="add del">
          <ac:chgData name="Rosa Peleja" userId="d93be67a-59cf-4b91-90a5-56de7e1e1d18" providerId="ADAL" clId="{E89CB466-0DD2-427B-BD64-F72161A17391}" dt="2024-11-18T17:34:53.480" v="156"/>
          <ac:spMkLst>
            <pc:docMk/>
            <pc:sldMk cId="188154001" sldId="622"/>
            <ac:spMk id="56" creationId="{AB5E08C4-8CDD-4623-A5B8-E998C6DEE3B7}"/>
          </ac:spMkLst>
        </pc:spChg>
        <pc:spChg chg="add del">
          <ac:chgData name="Rosa Peleja" userId="d93be67a-59cf-4b91-90a5-56de7e1e1d18" providerId="ADAL" clId="{E89CB466-0DD2-427B-BD64-F72161A17391}" dt="2024-11-18T17:34:53.480" v="156"/>
          <ac:spMkLst>
            <pc:docMk/>
            <pc:sldMk cId="188154001" sldId="622"/>
            <ac:spMk id="58" creationId="{15F33878-D502-4FFA-8ACE-F2AECDB2A23F}"/>
          </ac:spMkLst>
        </pc:spChg>
        <pc:picChg chg="del">
          <ac:chgData name="Rosa Peleja" userId="d93be67a-59cf-4b91-90a5-56de7e1e1d18" providerId="ADAL" clId="{E89CB466-0DD2-427B-BD64-F72161A17391}" dt="2024-11-19T13:23:51.123" v="2434" actId="21"/>
          <ac:picMkLst>
            <pc:docMk/>
            <pc:sldMk cId="188154001" sldId="622"/>
            <ac:picMk id="47" creationId="{CBB9AD0B-D981-BD5F-0508-13EDD7DA9A40}"/>
          </ac:picMkLst>
        </pc:picChg>
      </pc:sldChg>
      <pc:sldChg chg="addSp modSp add del mod setBg">
        <pc:chgData name="Rosa Peleja" userId="d93be67a-59cf-4b91-90a5-56de7e1e1d18" providerId="ADAL" clId="{E89CB466-0DD2-427B-BD64-F72161A17391}" dt="2024-11-18T17:35:45.863" v="169"/>
        <pc:sldMkLst>
          <pc:docMk/>
          <pc:sldMk cId="2942975099" sldId="623"/>
        </pc:sldMkLst>
        <pc:spChg chg="add mod">
          <ac:chgData name="Rosa Peleja" userId="d93be67a-59cf-4b91-90a5-56de7e1e1d18" providerId="ADAL" clId="{E89CB466-0DD2-427B-BD64-F72161A17391}" dt="2024-11-18T17:35:45.833" v="168"/>
          <ac:spMkLst>
            <pc:docMk/>
            <pc:sldMk cId="2942975099" sldId="623"/>
            <ac:spMk id="2" creationId="{3FD61B11-E1B3-9EBE-9EF0-9B2FE4B83DE3}"/>
          </ac:spMkLst>
        </pc:spChg>
        <pc:spChg chg="add mod">
          <ac:chgData name="Rosa Peleja" userId="d93be67a-59cf-4b91-90a5-56de7e1e1d18" providerId="ADAL" clId="{E89CB466-0DD2-427B-BD64-F72161A17391}" dt="2024-11-18T17:35:45.833" v="168"/>
          <ac:spMkLst>
            <pc:docMk/>
            <pc:sldMk cId="2942975099" sldId="623"/>
            <ac:spMk id="4" creationId="{69023526-90D7-825F-B134-B9A6CECA6F85}"/>
          </ac:spMkLst>
        </pc:spChg>
        <pc:spChg chg="add mod">
          <ac:chgData name="Rosa Peleja" userId="d93be67a-59cf-4b91-90a5-56de7e1e1d18" providerId="ADAL" clId="{E89CB466-0DD2-427B-BD64-F72161A17391}" dt="2024-11-18T17:35:45.863" v="169"/>
          <ac:spMkLst>
            <pc:docMk/>
            <pc:sldMk cId="2942975099" sldId="623"/>
            <ac:spMk id="5" creationId="{928D49EC-E9AB-8289-0CEC-42583DEDED1C}"/>
          </ac:spMkLst>
        </pc:spChg>
        <pc:spChg chg="add mod">
          <ac:chgData name="Rosa Peleja" userId="d93be67a-59cf-4b91-90a5-56de7e1e1d18" providerId="ADAL" clId="{E89CB466-0DD2-427B-BD64-F72161A17391}" dt="2024-11-18T17:35:45.863" v="169"/>
          <ac:spMkLst>
            <pc:docMk/>
            <pc:sldMk cId="2942975099" sldId="623"/>
            <ac:spMk id="6" creationId="{32DA7880-34BB-92F2-0D3E-229A6798231F}"/>
          </ac:spMkLst>
        </pc:spChg>
      </pc:sldChg>
      <pc:sldChg chg="addSp delSp modSp add mod ord">
        <pc:chgData name="Rosa Peleja" userId="d93be67a-59cf-4b91-90a5-56de7e1e1d18" providerId="ADAL" clId="{E89CB466-0DD2-427B-BD64-F72161A17391}" dt="2024-11-19T13:28:02.724" v="2487"/>
        <pc:sldMkLst>
          <pc:docMk/>
          <pc:sldMk cId="2169175335" sldId="624"/>
        </pc:sldMkLst>
        <pc:spChg chg="del">
          <ac:chgData name="Rosa Peleja" userId="d93be67a-59cf-4b91-90a5-56de7e1e1d18" providerId="ADAL" clId="{E89CB466-0DD2-427B-BD64-F72161A17391}" dt="2024-11-18T17:36:02.580" v="172" actId="478"/>
          <ac:spMkLst>
            <pc:docMk/>
            <pc:sldMk cId="2169175335" sldId="624"/>
            <ac:spMk id="5" creationId="{86182D55-F19A-5EF7-BB7C-6A12D6180D45}"/>
          </ac:spMkLst>
        </pc:spChg>
        <pc:spChg chg="del">
          <ac:chgData name="Rosa Peleja" userId="d93be67a-59cf-4b91-90a5-56de7e1e1d18" providerId="ADAL" clId="{E89CB466-0DD2-427B-BD64-F72161A17391}" dt="2024-11-18T17:36:03.716" v="173" actId="478"/>
          <ac:spMkLst>
            <pc:docMk/>
            <pc:sldMk cId="2169175335" sldId="624"/>
            <ac:spMk id="6" creationId="{76FDDC86-B98F-F748-5F7C-687E8AC7ABD7}"/>
          </ac:spMkLst>
        </pc:spChg>
        <pc:picChg chg="add mod">
          <ac:chgData name="Rosa Peleja" userId="d93be67a-59cf-4b91-90a5-56de7e1e1d18" providerId="ADAL" clId="{E89CB466-0DD2-427B-BD64-F72161A17391}" dt="2024-11-18T17:36:10.584" v="176" actId="1076"/>
          <ac:picMkLst>
            <pc:docMk/>
            <pc:sldMk cId="2169175335" sldId="624"/>
            <ac:picMk id="2" creationId="{09E674ED-FE3A-7432-4EB5-1F14F9135F52}"/>
          </ac:picMkLst>
        </pc:picChg>
      </pc:sldChg>
      <pc:sldChg chg="addSp delSp modSp add mod ord">
        <pc:chgData name="Rosa Peleja" userId="d93be67a-59cf-4b91-90a5-56de7e1e1d18" providerId="ADAL" clId="{E89CB466-0DD2-427B-BD64-F72161A17391}" dt="2024-11-19T13:30:21.720" v="2520" actId="20577"/>
        <pc:sldMkLst>
          <pc:docMk/>
          <pc:sldMk cId="3151954983" sldId="625"/>
        </pc:sldMkLst>
        <pc:spChg chg="add mod">
          <ac:chgData name="Rosa Peleja" userId="d93be67a-59cf-4b91-90a5-56de7e1e1d18" providerId="ADAL" clId="{E89CB466-0DD2-427B-BD64-F72161A17391}" dt="2024-11-18T17:36:53.333" v="191"/>
          <ac:spMkLst>
            <pc:docMk/>
            <pc:sldMk cId="3151954983" sldId="625"/>
            <ac:spMk id="2" creationId="{E5CC1F3B-6B47-D901-A053-206C7E965C2E}"/>
          </ac:spMkLst>
        </pc:spChg>
        <pc:spChg chg="add mod">
          <ac:chgData name="Rosa Peleja" userId="d93be67a-59cf-4b91-90a5-56de7e1e1d18" providerId="ADAL" clId="{E89CB466-0DD2-427B-BD64-F72161A17391}" dt="2024-11-18T17:36:53.333" v="191"/>
          <ac:spMkLst>
            <pc:docMk/>
            <pc:sldMk cId="3151954983" sldId="625"/>
            <ac:spMk id="4" creationId="{A296A098-FC8E-0A76-E857-1859564467DB}"/>
          </ac:spMkLst>
        </pc:spChg>
        <pc:spChg chg="del">
          <ac:chgData name="Rosa Peleja" userId="d93be67a-59cf-4b91-90a5-56de7e1e1d18" providerId="ADAL" clId="{E89CB466-0DD2-427B-BD64-F72161A17391}" dt="2024-11-18T17:36:28.955" v="182" actId="478"/>
          <ac:spMkLst>
            <pc:docMk/>
            <pc:sldMk cId="3151954983" sldId="625"/>
            <ac:spMk id="5" creationId="{D5431330-5DFF-FEA1-87C3-470442BF3028}"/>
          </ac:spMkLst>
        </pc:spChg>
        <pc:spChg chg="del">
          <ac:chgData name="Rosa Peleja" userId="d93be67a-59cf-4b91-90a5-56de7e1e1d18" providerId="ADAL" clId="{E89CB466-0DD2-427B-BD64-F72161A17391}" dt="2024-11-18T17:36:28.165" v="181" actId="478"/>
          <ac:spMkLst>
            <pc:docMk/>
            <pc:sldMk cId="3151954983" sldId="625"/>
            <ac:spMk id="6" creationId="{6B5D9FDF-625D-5F02-1A61-513DCDDF146B}"/>
          </ac:spMkLst>
        </pc:spChg>
        <pc:spChg chg="add mod">
          <ac:chgData name="Rosa Peleja" userId="d93be67a-59cf-4b91-90a5-56de7e1e1d18" providerId="ADAL" clId="{E89CB466-0DD2-427B-BD64-F72161A17391}" dt="2024-11-18T17:37:14.497" v="212" actId="1076"/>
          <ac:spMkLst>
            <pc:docMk/>
            <pc:sldMk cId="3151954983" sldId="625"/>
            <ac:spMk id="7" creationId="{0A58B6B1-6C90-3AD8-3C05-EF1BA6203479}"/>
          </ac:spMkLst>
        </pc:spChg>
        <pc:spChg chg="add mod">
          <ac:chgData name="Rosa Peleja" userId="d93be67a-59cf-4b91-90a5-56de7e1e1d18" providerId="ADAL" clId="{E89CB466-0DD2-427B-BD64-F72161A17391}" dt="2024-11-19T13:30:21.720" v="2520" actId="20577"/>
          <ac:spMkLst>
            <pc:docMk/>
            <pc:sldMk cId="3151954983" sldId="625"/>
            <ac:spMk id="8" creationId="{3ADD613D-C76B-EB03-1D33-6113A1463722}"/>
          </ac:spMkLst>
        </pc:spChg>
      </pc:sldChg>
      <pc:sldChg chg="addSp modSp add mod">
        <pc:chgData name="Rosa Peleja" userId="d93be67a-59cf-4b91-90a5-56de7e1e1d18" providerId="ADAL" clId="{E89CB466-0DD2-427B-BD64-F72161A17391}" dt="2024-11-19T13:35:33.325" v="2651" actId="27636"/>
        <pc:sldMkLst>
          <pc:docMk/>
          <pc:sldMk cId="1531900255" sldId="626"/>
        </pc:sldMkLst>
        <pc:spChg chg="add mod">
          <ac:chgData name="Rosa Peleja" userId="d93be67a-59cf-4b91-90a5-56de7e1e1d18" providerId="ADAL" clId="{E89CB466-0DD2-427B-BD64-F72161A17391}" dt="2024-11-18T17:37:55.869" v="224"/>
          <ac:spMkLst>
            <pc:docMk/>
            <pc:sldMk cId="1531900255" sldId="626"/>
            <ac:spMk id="2" creationId="{09BE5484-D5A4-E5F9-F6B3-4C8C1DD592C9}"/>
          </ac:spMkLst>
        </pc:spChg>
        <pc:spChg chg="add mod">
          <ac:chgData name="Rosa Peleja" userId="d93be67a-59cf-4b91-90a5-56de7e1e1d18" providerId="ADAL" clId="{E89CB466-0DD2-427B-BD64-F72161A17391}" dt="2024-11-18T17:37:55.869" v="224"/>
          <ac:spMkLst>
            <pc:docMk/>
            <pc:sldMk cId="1531900255" sldId="626"/>
            <ac:spMk id="4" creationId="{BF6C0A6F-AAA6-968F-FCDE-5539F4C242AE}"/>
          </ac:spMkLst>
        </pc:spChg>
        <pc:spChg chg="add mod">
          <ac:chgData name="Rosa Peleja" userId="d93be67a-59cf-4b91-90a5-56de7e1e1d18" providerId="ADAL" clId="{E89CB466-0DD2-427B-BD64-F72161A17391}" dt="2024-11-18T17:37:55.892" v="225"/>
          <ac:spMkLst>
            <pc:docMk/>
            <pc:sldMk cId="1531900255" sldId="626"/>
            <ac:spMk id="5" creationId="{59CA1BE5-F8D2-1D51-24CA-598E12BF2C54}"/>
          </ac:spMkLst>
        </pc:spChg>
        <pc:spChg chg="add mod">
          <ac:chgData name="Rosa Peleja" userId="d93be67a-59cf-4b91-90a5-56de7e1e1d18" providerId="ADAL" clId="{E89CB466-0DD2-427B-BD64-F72161A17391}" dt="2024-11-19T13:35:33.325" v="2651" actId="27636"/>
          <ac:spMkLst>
            <pc:docMk/>
            <pc:sldMk cId="1531900255" sldId="626"/>
            <ac:spMk id="6" creationId="{04FEE4F3-AA37-02DD-E0F6-D5D5F17642A0}"/>
          </ac:spMkLst>
        </pc:spChg>
        <pc:picChg chg="add mod">
          <ac:chgData name="Rosa Peleja" userId="d93be67a-59cf-4b91-90a5-56de7e1e1d18" providerId="ADAL" clId="{E89CB466-0DD2-427B-BD64-F72161A17391}" dt="2024-11-19T13:21:49.516" v="2433" actId="1076"/>
          <ac:picMkLst>
            <pc:docMk/>
            <pc:sldMk cId="1531900255" sldId="626"/>
            <ac:picMk id="4" creationId="{C0D1340E-1C4F-8E7B-9B52-2C79207BA64A}"/>
          </ac:picMkLst>
        </pc:picChg>
        <pc:cxnChg chg="add mod">
          <ac:chgData name="Rosa Peleja" userId="d93be67a-59cf-4b91-90a5-56de7e1e1d18" providerId="ADAL" clId="{E89CB466-0DD2-427B-BD64-F72161A17391}" dt="2024-11-19T13:35:05.866" v="2631" actId="14100"/>
          <ac:cxnSpMkLst>
            <pc:docMk/>
            <pc:sldMk cId="1531900255" sldId="626"/>
            <ac:cxnSpMk id="8" creationId="{31C1915C-C1A6-19CB-55B4-0E863C00CCFB}"/>
          </ac:cxnSpMkLst>
        </pc:cxnChg>
      </pc:sldChg>
      <pc:sldChg chg="addSp modSp add mod">
        <pc:chgData name="Rosa Peleja" userId="d93be67a-59cf-4b91-90a5-56de7e1e1d18" providerId="ADAL" clId="{E89CB466-0DD2-427B-BD64-F72161A17391}" dt="2024-11-19T13:03:35.765" v="1992" actId="12100"/>
        <pc:sldMkLst>
          <pc:docMk/>
          <pc:sldMk cId="2280407508" sldId="627"/>
        </pc:sldMkLst>
        <pc:spChg chg="add mod">
          <ac:chgData name="Rosa Peleja" userId="d93be67a-59cf-4b91-90a5-56de7e1e1d18" providerId="ADAL" clId="{E89CB466-0DD2-427B-BD64-F72161A17391}" dt="2024-11-18T17:38:15.661" v="228"/>
          <ac:spMkLst>
            <pc:docMk/>
            <pc:sldMk cId="2280407508" sldId="627"/>
            <ac:spMk id="4" creationId="{8302BBB2-807C-9414-90B4-F2D0DDB39DC7}"/>
          </ac:spMkLst>
        </pc:spChg>
        <pc:spChg chg="add mod">
          <ac:chgData name="Rosa Peleja" userId="d93be67a-59cf-4b91-90a5-56de7e1e1d18" providerId="ADAL" clId="{E89CB466-0DD2-427B-BD64-F72161A17391}" dt="2024-11-18T17:38:15.661" v="228"/>
          <ac:spMkLst>
            <pc:docMk/>
            <pc:sldMk cId="2280407508" sldId="627"/>
            <ac:spMk id="5" creationId="{F8CC8D41-DE53-348F-12BA-F4AC91A4507C}"/>
          </ac:spMkLst>
        </pc:spChg>
        <pc:grpChg chg="add mod">
          <ac:chgData name="Rosa Peleja" userId="d93be67a-59cf-4b91-90a5-56de7e1e1d18" providerId="ADAL" clId="{E89CB466-0DD2-427B-BD64-F72161A17391}" dt="2024-11-18T17:38:15.661" v="228"/>
          <ac:grpSpMkLst>
            <pc:docMk/>
            <pc:sldMk cId="2280407508" sldId="627"/>
            <ac:grpSpMk id="2" creationId="{DA4748FC-733B-7866-D417-22DA345F1D99}"/>
          </ac:grpSpMkLst>
        </pc:grpChg>
        <pc:graphicFrameChg chg="add mod">
          <ac:chgData name="Rosa Peleja" userId="d93be67a-59cf-4b91-90a5-56de7e1e1d18" providerId="ADAL" clId="{E89CB466-0DD2-427B-BD64-F72161A17391}" dt="2024-11-19T13:03:35.765" v="1992" actId="12100"/>
          <ac:graphicFrameMkLst>
            <pc:docMk/>
            <pc:sldMk cId="2280407508" sldId="627"/>
            <ac:graphicFrameMk id="6" creationId="{B42EAE70-8955-A2D7-AE57-70159A263053}"/>
          </ac:graphicFrameMkLst>
        </pc:graphicFrameChg>
      </pc:sldChg>
      <pc:sldChg chg="addSp modSp add del mod">
        <pc:chgData name="Rosa Peleja" userId="d93be67a-59cf-4b91-90a5-56de7e1e1d18" providerId="ADAL" clId="{E89CB466-0DD2-427B-BD64-F72161A17391}" dt="2024-11-19T13:27:20.778" v="2463" actId="2696"/>
        <pc:sldMkLst>
          <pc:docMk/>
          <pc:sldMk cId="3900878647" sldId="628"/>
        </pc:sldMkLst>
        <pc:spChg chg="add mod">
          <ac:chgData name="Rosa Peleja" userId="d93be67a-59cf-4b91-90a5-56de7e1e1d18" providerId="ADAL" clId="{E89CB466-0DD2-427B-BD64-F72161A17391}" dt="2024-11-19T12:07:15.578" v="1488" actId="20577"/>
          <ac:spMkLst>
            <pc:docMk/>
            <pc:sldMk cId="3900878647" sldId="628"/>
            <ac:spMk id="2" creationId="{E7B1EFD8-9E79-CB39-D253-A929C1755658}"/>
          </ac:spMkLst>
        </pc:spChg>
      </pc:sldChg>
      <pc:sldChg chg="add del">
        <pc:chgData name="Rosa Peleja" userId="d93be67a-59cf-4b91-90a5-56de7e1e1d18" providerId="ADAL" clId="{E89CB466-0DD2-427B-BD64-F72161A17391}" dt="2024-11-19T13:05:13.343" v="2000" actId="2696"/>
        <pc:sldMkLst>
          <pc:docMk/>
          <pc:sldMk cId="571329858" sldId="629"/>
        </pc:sldMkLst>
      </pc:sldChg>
      <pc:sldChg chg="modSp add mod ord">
        <pc:chgData name="Rosa Peleja" userId="d93be67a-59cf-4b91-90a5-56de7e1e1d18" providerId="ADAL" clId="{E89CB466-0DD2-427B-BD64-F72161A17391}" dt="2024-11-19T11:34:25.762" v="431" actId="114"/>
        <pc:sldMkLst>
          <pc:docMk/>
          <pc:sldMk cId="3370199651" sldId="630"/>
        </pc:sldMkLst>
        <pc:spChg chg="mod">
          <ac:chgData name="Rosa Peleja" userId="d93be67a-59cf-4b91-90a5-56de7e1e1d18" providerId="ADAL" clId="{E89CB466-0DD2-427B-BD64-F72161A17391}" dt="2024-11-19T11:31:48.108" v="372" actId="27636"/>
          <ac:spMkLst>
            <pc:docMk/>
            <pc:sldMk cId="3370199651" sldId="630"/>
            <ac:spMk id="5" creationId="{FBEB2183-132D-6194-02FC-8D87EDC76E86}"/>
          </ac:spMkLst>
        </pc:spChg>
        <pc:spChg chg="mod">
          <ac:chgData name="Rosa Peleja" userId="d93be67a-59cf-4b91-90a5-56de7e1e1d18" providerId="ADAL" clId="{E89CB466-0DD2-427B-BD64-F72161A17391}" dt="2024-11-19T11:34:25.762" v="431" actId="114"/>
          <ac:spMkLst>
            <pc:docMk/>
            <pc:sldMk cId="3370199651" sldId="630"/>
            <ac:spMk id="6" creationId="{4E9E4852-9980-39D1-A2F5-BCFAC746D97D}"/>
          </ac:spMkLst>
        </pc:spChg>
      </pc:sldChg>
      <pc:sldChg chg="modSp add mod ord">
        <pc:chgData name="Rosa Peleja" userId="d93be67a-59cf-4b91-90a5-56de7e1e1d18" providerId="ADAL" clId="{E89CB466-0DD2-427B-BD64-F72161A17391}" dt="2024-11-19T12:40:46.928" v="1693"/>
        <pc:sldMkLst>
          <pc:docMk/>
          <pc:sldMk cId="1966174817" sldId="631"/>
        </pc:sldMkLst>
        <pc:spChg chg="mod">
          <ac:chgData name="Rosa Peleja" userId="d93be67a-59cf-4b91-90a5-56de7e1e1d18" providerId="ADAL" clId="{E89CB466-0DD2-427B-BD64-F72161A17391}" dt="2024-11-19T11:47:23.224" v="481" actId="20577"/>
          <ac:spMkLst>
            <pc:docMk/>
            <pc:sldMk cId="1966174817" sldId="631"/>
            <ac:spMk id="5" creationId="{8BEC9C3D-2D51-593C-792D-00939F30EEF5}"/>
          </ac:spMkLst>
        </pc:spChg>
        <pc:spChg chg="mod">
          <ac:chgData name="Rosa Peleja" userId="d93be67a-59cf-4b91-90a5-56de7e1e1d18" providerId="ADAL" clId="{E89CB466-0DD2-427B-BD64-F72161A17391}" dt="2024-11-19T12:40:46.928" v="1693"/>
          <ac:spMkLst>
            <pc:docMk/>
            <pc:sldMk cId="1966174817" sldId="631"/>
            <ac:spMk id="6" creationId="{DEB85CBA-371C-0263-B08B-82AFDD5624D0}"/>
          </ac:spMkLst>
        </pc:spChg>
      </pc:sldChg>
      <pc:sldChg chg="delSp modSp add del mod modTransition">
        <pc:chgData name="Rosa Peleja" userId="d93be67a-59cf-4b91-90a5-56de7e1e1d18" providerId="ADAL" clId="{E89CB466-0DD2-427B-BD64-F72161A17391}" dt="2024-11-19T12:11:59.172" v="1489" actId="2696"/>
        <pc:sldMkLst>
          <pc:docMk/>
          <pc:sldMk cId="3622221540" sldId="632"/>
        </pc:sldMkLst>
        <pc:spChg chg="mod">
          <ac:chgData name="Rosa Peleja" userId="d93be67a-59cf-4b91-90a5-56de7e1e1d18" providerId="ADAL" clId="{E89CB466-0DD2-427B-BD64-F72161A17391}" dt="2024-11-19T11:56:37.460" v="618" actId="20577"/>
          <ac:spMkLst>
            <pc:docMk/>
            <pc:sldMk cId="3622221540" sldId="632"/>
            <ac:spMk id="5" creationId="{00000000-0000-0000-0000-000000000000}"/>
          </ac:spMkLst>
        </pc:spChg>
        <pc:spChg chg="del">
          <ac:chgData name="Rosa Peleja" userId="d93be67a-59cf-4b91-90a5-56de7e1e1d18" providerId="ADAL" clId="{E89CB466-0DD2-427B-BD64-F72161A17391}" dt="2024-11-19T11:56:41.560" v="620" actId="478"/>
          <ac:spMkLst>
            <pc:docMk/>
            <pc:sldMk cId="3622221540" sldId="632"/>
            <ac:spMk id="8" creationId="{E2172E36-3F75-C72A-E3F0-F4443596FF59}"/>
          </ac:spMkLst>
        </pc:spChg>
        <pc:picChg chg="del">
          <ac:chgData name="Rosa Peleja" userId="d93be67a-59cf-4b91-90a5-56de7e1e1d18" providerId="ADAL" clId="{E89CB466-0DD2-427B-BD64-F72161A17391}" dt="2024-11-19T11:56:39.225" v="619" actId="478"/>
          <ac:picMkLst>
            <pc:docMk/>
            <pc:sldMk cId="3622221540" sldId="632"/>
            <ac:picMk id="14" creationId="{39CDE0CC-8AE7-452D-C490-57B9C11B986D}"/>
          </ac:picMkLst>
        </pc:picChg>
      </pc:sldChg>
      <pc:sldChg chg="addSp delSp modSp add mod">
        <pc:chgData name="Rosa Peleja" userId="d93be67a-59cf-4b91-90a5-56de7e1e1d18" providerId="ADAL" clId="{E89CB466-0DD2-427B-BD64-F72161A17391}" dt="2024-11-19T11:58:24.038" v="743" actId="20577"/>
        <pc:sldMkLst>
          <pc:docMk/>
          <pc:sldMk cId="2542229044" sldId="633"/>
        </pc:sldMkLst>
        <pc:spChg chg="add mod">
          <ac:chgData name="Rosa Peleja" userId="d93be67a-59cf-4b91-90a5-56de7e1e1d18" providerId="ADAL" clId="{E89CB466-0DD2-427B-BD64-F72161A17391}" dt="2024-11-19T11:57:28.393" v="627" actId="113"/>
          <ac:spMkLst>
            <pc:docMk/>
            <pc:sldMk cId="2542229044" sldId="633"/>
            <ac:spMk id="2" creationId="{AA26509C-BFB4-9302-CAB2-0B10C72BB40C}"/>
          </ac:spMkLst>
        </pc:spChg>
        <pc:spChg chg="add mod">
          <ac:chgData name="Rosa Peleja" userId="d93be67a-59cf-4b91-90a5-56de7e1e1d18" providerId="ADAL" clId="{E89CB466-0DD2-427B-BD64-F72161A17391}" dt="2024-11-19T11:58:24.038" v="743" actId="20577"/>
          <ac:spMkLst>
            <pc:docMk/>
            <pc:sldMk cId="2542229044" sldId="633"/>
            <ac:spMk id="4" creationId="{A2DCFA68-C1D7-42A6-85D1-CF19F9483EB0}"/>
          </ac:spMkLst>
        </pc:spChg>
        <pc:spChg chg="del">
          <ac:chgData name="Rosa Peleja" userId="d93be67a-59cf-4b91-90a5-56de7e1e1d18" providerId="ADAL" clId="{E89CB466-0DD2-427B-BD64-F72161A17391}" dt="2024-11-19T11:56:53.626" v="622" actId="478"/>
          <ac:spMkLst>
            <pc:docMk/>
            <pc:sldMk cId="2542229044" sldId="633"/>
            <ac:spMk id="6" creationId="{85858EB9-5A5A-6CAA-F920-AF6B3AE79BBE}"/>
          </ac:spMkLst>
        </pc:spChg>
        <pc:cxnChg chg="add mod">
          <ac:chgData name="Rosa Peleja" userId="d93be67a-59cf-4b91-90a5-56de7e1e1d18" providerId="ADAL" clId="{E89CB466-0DD2-427B-BD64-F72161A17391}" dt="2024-11-19T11:58:00.941" v="717" actId="1076"/>
          <ac:cxnSpMkLst>
            <pc:docMk/>
            <pc:sldMk cId="2542229044" sldId="633"/>
            <ac:cxnSpMk id="7" creationId="{24943323-3809-8151-7D59-748B96585C8C}"/>
          </ac:cxnSpMkLst>
        </pc:cxnChg>
      </pc:sldChg>
      <pc:sldChg chg="new del ord">
        <pc:chgData name="Rosa Peleja" userId="d93be67a-59cf-4b91-90a5-56de7e1e1d18" providerId="ADAL" clId="{E89CB466-0DD2-427B-BD64-F72161A17391}" dt="2024-11-19T12:01:22.262" v="1043" actId="2696"/>
        <pc:sldMkLst>
          <pc:docMk/>
          <pc:sldMk cId="357541571" sldId="634"/>
        </pc:sldMkLst>
      </pc:sldChg>
      <pc:sldChg chg="modSp add mod ord">
        <pc:chgData name="Rosa Peleja" userId="d93be67a-59cf-4b91-90a5-56de7e1e1d18" providerId="ADAL" clId="{E89CB466-0DD2-427B-BD64-F72161A17391}" dt="2024-11-19T13:26:38.494" v="2459" actId="123"/>
        <pc:sldMkLst>
          <pc:docMk/>
          <pc:sldMk cId="3535706764" sldId="635"/>
        </pc:sldMkLst>
        <pc:spChg chg="mod">
          <ac:chgData name="Rosa Peleja" userId="d93be67a-59cf-4b91-90a5-56de7e1e1d18" providerId="ADAL" clId="{E89CB466-0DD2-427B-BD64-F72161A17391}" dt="2024-11-19T12:00:59.484" v="1024" actId="20577"/>
          <ac:spMkLst>
            <pc:docMk/>
            <pc:sldMk cId="3535706764" sldId="635"/>
            <ac:spMk id="5" creationId="{73CD192E-FC92-3CF9-3B27-C0EACDF182A4}"/>
          </ac:spMkLst>
        </pc:spChg>
        <pc:spChg chg="mod">
          <ac:chgData name="Rosa Peleja" userId="d93be67a-59cf-4b91-90a5-56de7e1e1d18" providerId="ADAL" clId="{E89CB466-0DD2-427B-BD64-F72161A17391}" dt="2024-11-19T13:26:38.494" v="2459" actId="123"/>
          <ac:spMkLst>
            <pc:docMk/>
            <pc:sldMk cId="3535706764" sldId="635"/>
            <ac:spMk id="6" creationId="{6752CA41-082D-22B7-44DC-EF6F70EAB790}"/>
          </ac:spMkLst>
        </pc:spChg>
      </pc:sldChg>
      <pc:sldChg chg="addSp delSp modSp add del mod">
        <pc:chgData name="Rosa Peleja" userId="d93be67a-59cf-4b91-90a5-56de7e1e1d18" providerId="ADAL" clId="{E89CB466-0DD2-427B-BD64-F72161A17391}" dt="2024-11-19T12:27:23.460" v="1584" actId="2696"/>
        <pc:sldMkLst>
          <pc:docMk/>
          <pc:sldMk cId="255249866" sldId="636"/>
        </pc:sldMkLst>
        <pc:spChg chg="del">
          <ac:chgData name="Rosa Peleja" userId="d93be67a-59cf-4b91-90a5-56de7e1e1d18" providerId="ADAL" clId="{E89CB466-0DD2-427B-BD64-F72161A17391}" dt="2024-11-19T12:15:47.637" v="1491" actId="478"/>
          <ac:spMkLst>
            <pc:docMk/>
            <pc:sldMk cId="255249866" sldId="636"/>
            <ac:spMk id="2" creationId="{E23F17B2-9FCF-52D3-7391-FB614710FD03}"/>
          </ac:spMkLst>
        </pc:spChg>
        <pc:spChg chg="del mod">
          <ac:chgData name="Rosa Peleja" userId="d93be67a-59cf-4b91-90a5-56de7e1e1d18" providerId="ADAL" clId="{E89CB466-0DD2-427B-BD64-F72161A17391}" dt="2024-11-19T12:15:49.336" v="1494" actId="478"/>
          <ac:spMkLst>
            <pc:docMk/>
            <pc:sldMk cId="255249866" sldId="636"/>
            <ac:spMk id="4" creationId="{CBF1DD53-38C1-7763-10E7-2808A20335D2}"/>
          </ac:spMkLst>
        </pc:spChg>
        <pc:spChg chg="del mod">
          <ac:chgData name="Rosa Peleja" userId="d93be67a-59cf-4b91-90a5-56de7e1e1d18" providerId="ADAL" clId="{E89CB466-0DD2-427B-BD64-F72161A17391}" dt="2024-11-19T12:16:20.108" v="1502" actId="478"/>
          <ac:spMkLst>
            <pc:docMk/>
            <pc:sldMk cId="255249866" sldId="636"/>
            <ac:spMk id="5" creationId="{1E60DC6B-8477-C259-F4AE-6383CB9DDECA}"/>
          </ac:spMkLst>
        </pc:spChg>
        <pc:spChg chg="add mod">
          <ac:chgData name="Rosa Peleja" userId="d93be67a-59cf-4b91-90a5-56de7e1e1d18" providerId="ADAL" clId="{E89CB466-0DD2-427B-BD64-F72161A17391}" dt="2024-11-19T12:16:03.558" v="1499" actId="14100"/>
          <ac:spMkLst>
            <pc:docMk/>
            <pc:sldMk cId="255249866" sldId="636"/>
            <ac:spMk id="8" creationId="{B19B1DF2-0862-7769-2669-5CDC2DF9D830}"/>
          </ac:spMkLst>
        </pc:spChg>
        <pc:spChg chg="add del mod">
          <ac:chgData name="Rosa Peleja" userId="d93be67a-59cf-4b91-90a5-56de7e1e1d18" providerId="ADAL" clId="{E89CB466-0DD2-427B-BD64-F72161A17391}" dt="2024-11-19T12:20:14.658" v="1523" actId="478"/>
          <ac:spMkLst>
            <pc:docMk/>
            <pc:sldMk cId="255249866" sldId="636"/>
            <ac:spMk id="10" creationId="{CB8729FA-5BD6-AF41-FAFD-DB28FBB708A6}"/>
          </ac:spMkLst>
        </pc:spChg>
        <pc:spChg chg="add mod">
          <ac:chgData name="Rosa Peleja" userId="d93be67a-59cf-4b91-90a5-56de7e1e1d18" providerId="ADAL" clId="{E89CB466-0DD2-427B-BD64-F72161A17391}" dt="2024-11-19T12:16:35.688" v="1522" actId="1076"/>
          <ac:spMkLst>
            <pc:docMk/>
            <pc:sldMk cId="255249866" sldId="636"/>
            <ac:spMk id="11" creationId="{38B664A0-C3F3-B91C-0AB4-A1CC65FA69E8}"/>
          </ac:spMkLst>
        </pc:spChg>
        <pc:grpChg chg="add mod">
          <ac:chgData name="Rosa Peleja" userId="d93be67a-59cf-4b91-90a5-56de7e1e1d18" providerId="ADAL" clId="{E89CB466-0DD2-427B-BD64-F72161A17391}" dt="2024-11-19T12:16:03.558" v="1499" actId="14100"/>
          <ac:grpSpMkLst>
            <pc:docMk/>
            <pc:sldMk cId="255249866" sldId="636"/>
            <ac:grpSpMk id="6" creationId="{BDB4F51C-2176-1422-82D7-F2ED7CC54ED9}"/>
          </ac:grpSpMkLst>
        </pc:grpChg>
        <pc:picChg chg="add mod">
          <ac:chgData name="Rosa Peleja" userId="d93be67a-59cf-4b91-90a5-56de7e1e1d18" providerId="ADAL" clId="{E89CB466-0DD2-427B-BD64-F72161A17391}" dt="2024-11-19T12:16:03.558" v="1499" actId="14100"/>
          <ac:picMkLst>
            <pc:docMk/>
            <pc:sldMk cId="255249866" sldId="636"/>
            <ac:picMk id="9" creationId="{3C5B57AC-A9B4-0E5E-D036-B5BC023C8A42}"/>
          </ac:picMkLst>
        </pc:picChg>
        <pc:cxnChg chg="del mod">
          <ac:chgData name="Rosa Peleja" userId="d93be67a-59cf-4b91-90a5-56de7e1e1d18" providerId="ADAL" clId="{E89CB466-0DD2-427B-BD64-F72161A17391}" dt="2024-11-19T12:15:48.390" v="1492" actId="478"/>
          <ac:cxnSpMkLst>
            <pc:docMk/>
            <pc:sldMk cId="255249866" sldId="636"/>
            <ac:cxnSpMk id="7" creationId="{8ED87D26-5B4F-0A05-9CC5-17ADBCCA395E}"/>
          </ac:cxnSpMkLst>
        </pc:cxnChg>
      </pc:sldChg>
      <pc:sldChg chg="addSp delSp modSp add mod">
        <pc:chgData name="Rosa Peleja" userId="d93be67a-59cf-4b91-90a5-56de7e1e1d18" providerId="ADAL" clId="{E89CB466-0DD2-427B-BD64-F72161A17391}" dt="2024-11-19T12:27:16.572" v="1583" actId="122"/>
        <pc:sldMkLst>
          <pc:docMk/>
          <pc:sldMk cId="2220409989" sldId="637"/>
        </pc:sldMkLst>
        <pc:spChg chg="del">
          <ac:chgData name="Rosa Peleja" userId="d93be67a-59cf-4b91-90a5-56de7e1e1d18" providerId="ADAL" clId="{E89CB466-0DD2-427B-BD64-F72161A17391}" dt="2024-11-19T12:23:39.159" v="1526" actId="478"/>
          <ac:spMkLst>
            <pc:docMk/>
            <pc:sldMk cId="2220409989" sldId="637"/>
            <ac:spMk id="11" creationId="{22AF4F78-8611-67AC-0116-F39952EE4AFA}"/>
          </ac:spMkLst>
        </pc:spChg>
        <pc:grpChg chg="del">
          <ac:chgData name="Rosa Peleja" userId="d93be67a-59cf-4b91-90a5-56de7e1e1d18" providerId="ADAL" clId="{E89CB466-0DD2-427B-BD64-F72161A17391}" dt="2024-11-19T12:23:37.688" v="1525" actId="478"/>
          <ac:grpSpMkLst>
            <pc:docMk/>
            <pc:sldMk cId="2220409989" sldId="637"/>
            <ac:grpSpMk id="6" creationId="{091EC003-3D2E-50F4-B2F0-782601F8B1E3}"/>
          </ac:grpSpMkLst>
        </pc:grpChg>
        <pc:graphicFrameChg chg="add mod">
          <ac:chgData name="Rosa Peleja" userId="d93be67a-59cf-4b91-90a5-56de7e1e1d18" providerId="ADAL" clId="{E89CB466-0DD2-427B-BD64-F72161A17391}" dt="2024-11-19T12:23:40.433" v="1527"/>
          <ac:graphicFrameMkLst>
            <pc:docMk/>
            <pc:sldMk cId="2220409989" sldId="637"/>
            <ac:graphicFrameMk id="2" creationId="{85D28655-ACEB-F69D-C6EF-14C01CC1C8C7}"/>
          </ac:graphicFrameMkLst>
        </pc:graphicFrameChg>
        <pc:graphicFrameChg chg="add mod modGraphic">
          <ac:chgData name="Rosa Peleja" userId="d93be67a-59cf-4b91-90a5-56de7e1e1d18" providerId="ADAL" clId="{E89CB466-0DD2-427B-BD64-F72161A17391}" dt="2024-11-19T12:27:16.572" v="1583" actId="122"/>
          <ac:graphicFrameMkLst>
            <pc:docMk/>
            <pc:sldMk cId="2220409989" sldId="637"/>
            <ac:graphicFrameMk id="4" creationId="{F3130F44-FE8D-402F-8D25-9C255EE1BD20}"/>
          </ac:graphicFrameMkLst>
        </pc:graphicFrameChg>
      </pc:sldChg>
      <pc:sldChg chg="addSp delSp modSp add mod ord">
        <pc:chgData name="Rosa Peleja" userId="d93be67a-59cf-4b91-90a5-56de7e1e1d18" providerId="ADAL" clId="{E89CB466-0DD2-427B-BD64-F72161A17391}" dt="2024-11-19T13:43:54.173" v="2693" actId="113"/>
        <pc:sldMkLst>
          <pc:docMk/>
          <pc:sldMk cId="2384639095" sldId="638"/>
        </pc:sldMkLst>
        <pc:spChg chg="mod">
          <ac:chgData name="Rosa Peleja" userId="d93be67a-59cf-4b91-90a5-56de7e1e1d18" providerId="ADAL" clId="{E89CB466-0DD2-427B-BD64-F72161A17391}" dt="2024-11-19T13:14:45.019" v="2341" actId="1076"/>
          <ac:spMkLst>
            <pc:docMk/>
            <pc:sldMk cId="2384639095" sldId="638"/>
            <ac:spMk id="5" creationId="{7B8E0781-28A8-5250-B453-E87A17F79CA6}"/>
          </ac:spMkLst>
        </pc:spChg>
        <pc:spChg chg="del mod">
          <ac:chgData name="Rosa Peleja" userId="d93be67a-59cf-4b91-90a5-56de7e1e1d18" providerId="ADAL" clId="{E89CB466-0DD2-427B-BD64-F72161A17391}" dt="2024-11-19T12:46:48.527" v="1806" actId="478"/>
          <ac:spMkLst>
            <pc:docMk/>
            <pc:sldMk cId="2384639095" sldId="638"/>
            <ac:spMk id="6" creationId="{03CD516E-2F4D-DB12-7853-63E3EF80BCEE}"/>
          </ac:spMkLst>
        </pc:spChg>
        <pc:spChg chg="add mod">
          <ac:chgData name="Rosa Peleja" userId="d93be67a-59cf-4b91-90a5-56de7e1e1d18" providerId="ADAL" clId="{E89CB466-0DD2-427B-BD64-F72161A17391}" dt="2024-11-19T13:43:54.173" v="2693" actId="113"/>
          <ac:spMkLst>
            <pc:docMk/>
            <pc:sldMk cId="2384639095" sldId="638"/>
            <ac:spMk id="8" creationId="{67BA1091-60F7-5CD5-1113-B9A21451B329}"/>
          </ac:spMkLst>
        </pc:spChg>
        <pc:graphicFrameChg chg="add del mod modGraphic">
          <ac:chgData name="Rosa Peleja" userId="d93be67a-59cf-4b91-90a5-56de7e1e1d18" providerId="ADAL" clId="{E89CB466-0DD2-427B-BD64-F72161A17391}" dt="2024-11-19T12:34:36.041" v="1606" actId="478"/>
          <ac:graphicFrameMkLst>
            <pc:docMk/>
            <pc:sldMk cId="2384639095" sldId="638"/>
            <ac:graphicFrameMk id="2" creationId="{FCC0222B-9B9F-901C-C175-F699182BC224}"/>
          </ac:graphicFrameMkLst>
        </pc:graphicFrameChg>
        <pc:graphicFrameChg chg="add mod modGraphic">
          <ac:chgData name="Rosa Peleja" userId="d93be67a-59cf-4b91-90a5-56de7e1e1d18" providerId="ADAL" clId="{E89CB466-0DD2-427B-BD64-F72161A17391}" dt="2024-11-19T13:43:20.639" v="2680" actId="1076"/>
          <ac:graphicFrameMkLst>
            <pc:docMk/>
            <pc:sldMk cId="2384639095" sldId="638"/>
            <ac:graphicFrameMk id="4" creationId="{2E281BE9-DC67-6358-1317-AF42C50042A7}"/>
          </ac:graphicFrameMkLst>
        </pc:graphicFrameChg>
      </pc:sldChg>
      <pc:sldChg chg="new del">
        <pc:chgData name="Rosa Peleja" userId="d93be67a-59cf-4b91-90a5-56de7e1e1d18" providerId="ADAL" clId="{E89CB466-0DD2-427B-BD64-F72161A17391}" dt="2024-11-19T12:55:11.010" v="1839" actId="2696"/>
        <pc:sldMkLst>
          <pc:docMk/>
          <pc:sldMk cId="96595505" sldId="639"/>
        </pc:sldMkLst>
      </pc:sldChg>
      <pc:sldChg chg="new del">
        <pc:chgData name="Rosa Peleja" userId="d93be67a-59cf-4b91-90a5-56de7e1e1d18" providerId="ADAL" clId="{E89CB466-0DD2-427B-BD64-F72161A17391}" dt="2024-11-19T12:55:15.685" v="1841" actId="680"/>
        <pc:sldMkLst>
          <pc:docMk/>
          <pc:sldMk cId="2110033311" sldId="639"/>
        </pc:sldMkLst>
      </pc:sldChg>
      <pc:sldChg chg="addSp delSp modSp add mod">
        <pc:chgData name="Rosa Peleja" userId="d93be67a-59cf-4b91-90a5-56de7e1e1d18" providerId="ADAL" clId="{E89CB466-0DD2-427B-BD64-F72161A17391}" dt="2024-11-19T13:02:21.652" v="1988" actId="1076"/>
        <pc:sldMkLst>
          <pc:docMk/>
          <pc:sldMk cId="2268768121" sldId="639"/>
        </pc:sldMkLst>
        <pc:spChg chg="add del mod">
          <ac:chgData name="Rosa Peleja" userId="d93be67a-59cf-4b91-90a5-56de7e1e1d18" providerId="ADAL" clId="{E89CB466-0DD2-427B-BD64-F72161A17391}" dt="2024-11-19T12:56:02.719" v="1851" actId="478"/>
          <ac:spMkLst>
            <pc:docMk/>
            <pc:sldMk cId="2268768121" sldId="639"/>
            <ac:spMk id="2" creationId="{8D024A1C-A53B-B80F-2ADE-43EEE29FBAB9}"/>
          </ac:spMkLst>
        </pc:spChg>
        <pc:spChg chg="mod">
          <ac:chgData name="Rosa Peleja" userId="d93be67a-59cf-4b91-90a5-56de7e1e1d18" providerId="ADAL" clId="{E89CB466-0DD2-427B-BD64-F72161A17391}" dt="2024-11-19T13:02:08.293" v="1983" actId="1076"/>
          <ac:spMkLst>
            <pc:docMk/>
            <pc:sldMk cId="2268768121" sldId="639"/>
            <ac:spMk id="5" creationId="{803583C7-A77A-A241-CA84-2C0D9A4E744A}"/>
          </ac:spMkLst>
        </pc:spChg>
        <pc:spChg chg="add del mod">
          <ac:chgData name="Rosa Peleja" userId="d93be67a-59cf-4b91-90a5-56de7e1e1d18" providerId="ADAL" clId="{E89CB466-0DD2-427B-BD64-F72161A17391}" dt="2024-11-19T13:00:02.091" v="1943" actId="478"/>
          <ac:spMkLst>
            <pc:docMk/>
            <pc:sldMk cId="2268768121" sldId="639"/>
            <ac:spMk id="6" creationId="{F8DD30A4-B705-587E-8638-B3F33080DFF0}"/>
          </ac:spMkLst>
        </pc:spChg>
        <pc:spChg chg="add mod">
          <ac:chgData name="Rosa Peleja" userId="d93be67a-59cf-4b91-90a5-56de7e1e1d18" providerId="ADAL" clId="{E89CB466-0DD2-427B-BD64-F72161A17391}" dt="2024-11-19T13:02:16.158" v="1985" actId="207"/>
          <ac:spMkLst>
            <pc:docMk/>
            <pc:sldMk cId="2268768121" sldId="639"/>
            <ac:spMk id="7" creationId="{30E56C92-6322-F46B-C42A-126BBB4B68DE}"/>
          </ac:spMkLst>
        </pc:spChg>
        <pc:graphicFrameChg chg="del">
          <ac:chgData name="Rosa Peleja" userId="d93be67a-59cf-4b91-90a5-56de7e1e1d18" providerId="ADAL" clId="{E89CB466-0DD2-427B-BD64-F72161A17391}" dt="2024-11-19T12:55:21.571" v="1843" actId="478"/>
          <ac:graphicFrameMkLst>
            <pc:docMk/>
            <pc:sldMk cId="2268768121" sldId="639"/>
            <ac:graphicFrameMk id="4" creationId="{CD5A3D72-6670-E628-DB19-2B539AA497B5}"/>
          </ac:graphicFrameMkLst>
        </pc:graphicFrameChg>
        <pc:picChg chg="add mod">
          <ac:chgData name="Rosa Peleja" userId="d93be67a-59cf-4b91-90a5-56de7e1e1d18" providerId="ADAL" clId="{E89CB466-0DD2-427B-BD64-F72161A17391}" dt="2024-11-19T13:02:21.652" v="1988" actId="1076"/>
          <ac:picMkLst>
            <pc:docMk/>
            <pc:sldMk cId="2268768121" sldId="639"/>
            <ac:picMk id="8" creationId="{AB4CA8AA-9015-A0DF-EDD4-E5FB5005FB11}"/>
          </ac:picMkLst>
        </pc:picChg>
      </pc:sldChg>
      <pc:sldChg chg="delSp modSp add mod modTransition">
        <pc:chgData name="Rosa Peleja" userId="d93be67a-59cf-4b91-90a5-56de7e1e1d18" providerId="ADAL" clId="{E89CB466-0DD2-427B-BD64-F72161A17391}" dt="2024-11-19T13:05:01.822" v="1999"/>
        <pc:sldMkLst>
          <pc:docMk/>
          <pc:sldMk cId="4274037817" sldId="640"/>
        </pc:sldMkLst>
        <pc:spChg chg="mod">
          <ac:chgData name="Rosa Peleja" userId="d93be67a-59cf-4b91-90a5-56de7e1e1d18" providerId="ADAL" clId="{E89CB466-0DD2-427B-BD64-F72161A17391}" dt="2024-11-19T13:04:40.862" v="1998"/>
          <ac:spMkLst>
            <pc:docMk/>
            <pc:sldMk cId="4274037817" sldId="640"/>
            <ac:spMk id="2" creationId="{5E049A4D-5146-2286-2D1E-64E9B156272B}"/>
          </ac:spMkLst>
        </pc:spChg>
        <pc:spChg chg="mod">
          <ac:chgData name="Rosa Peleja" userId="d93be67a-59cf-4b91-90a5-56de7e1e1d18" providerId="ADAL" clId="{E89CB466-0DD2-427B-BD64-F72161A17391}" dt="2024-11-19T13:05:01.822" v="1999"/>
          <ac:spMkLst>
            <pc:docMk/>
            <pc:sldMk cId="4274037817" sldId="640"/>
            <ac:spMk id="4" creationId="{383028B9-0767-85C2-BD55-57B7F38F6C54}"/>
          </ac:spMkLst>
        </pc:spChg>
        <pc:spChg chg="mod">
          <ac:chgData name="Rosa Peleja" userId="d93be67a-59cf-4b91-90a5-56de7e1e1d18" providerId="ADAL" clId="{E89CB466-0DD2-427B-BD64-F72161A17391}" dt="2024-11-19T13:04:17.277" v="1997" actId="14100"/>
          <ac:spMkLst>
            <pc:docMk/>
            <pc:sldMk cId="4274037817" sldId="640"/>
            <ac:spMk id="5" creationId="{F1AEA002-86A0-BEE6-9141-D58CF11C8FFA}"/>
          </ac:spMkLst>
        </pc:spChg>
        <pc:picChg chg="del">
          <ac:chgData name="Rosa Peleja" userId="d93be67a-59cf-4b91-90a5-56de7e1e1d18" providerId="ADAL" clId="{E89CB466-0DD2-427B-BD64-F72161A17391}" dt="2024-11-19T13:03:09.966" v="1991" actId="478"/>
          <ac:picMkLst>
            <pc:docMk/>
            <pc:sldMk cId="4274037817" sldId="640"/>
            <ac:picMk id="14" creationId="{39CDE0CC-8AE7-452D-C490-57B9C11B986D}"/>
          </ac:picMkLst>
        </pc:picChg>
      </pc:sldChg>
      <pc:sldChg chg="addSp delSp modSp add del mod">
        <pc:chgData name="Rosa Peleja" userId="d93be67a-59cf-4b91-90a5-56de7e1e1d18" providerId="ADAL" clId="{E89CB466-0DD2-427B-BD64-F72161A17391}" dt="2024-11-19T13:27:07.318" v="2461" actId="2696"/>
        <pc:sldMkLst>
          <pc:docMk/>
          <pc:sldMk cId="1400800532" sldId="641"/>
        </pc:sldMkLst>
        <pc:spChg chg="del mod">
          <ac:chgData name="Rosa Peleja" userId="d93be67a-59cf-4b91-90a5-56de7e1e1d18" providerId="ADAL" clId="{E89CB466-0DD2-427B-BD64-F72161A17391}" dt="2024-11-19T13:06:33.703" v="2008" actId="478"/>
          <ac:spMkLst>
            <pc:docMk/>
            <pc:sldMk cId="1400800532" sldId="641"/>
            <ac:spMk id="5" creationId="{AC4958AC-1537-A506-101B-C0884DB41177}"/>
          </ac:spMkLst>
        </pc:spChg>
        <pc:graphicFrameChg chg="add mod modGraphic">
          <ac:chgData name="Rosa Peleja" userId="d93be67a-59cf-4b91-90a5-56de7e1e1d18" providerId="ADAL" clId="{E89CB466-0DD2-427B-BD64-F72161A17391}" dt="2024-11-19T13:07:26.550" v="2016" actId="20577"/>
          <ac:graphicFrameMkLst>
            <pc:docMk/>
            <pc:sldMk cId="1400800532" sldId="641"/>
            <ac:graphicFrameMk id="2" creationId="{525DBEEC-017C-C901-74B7-D306E6AFB459}"/>
          </ac:graphicFrameMkLst>
        </pc:graphicFrameChg>
        <pc:graphicFrameChg chg="del">
          <ac:chgData name="Rosa Peleja" userId="d93be67a-59cf-4b91-90a5-56de7e1e1d18" providerId="ADAL" clId="{E89CB466-0DD2-427B-BD64-F72161A17391}" dt="2024-11-19T13:05:22.624" v="2002" actId="478"/>
          <ac:graphicFrameMkLst>
            <pc:docMk/>
            <pc:sldMk cId="1400800532" sldId="641"/>
            <ac:graphicFrameMk id="4" creationId="{367D1D7B-691B-0E6D-24A5-E376B49BBCE4}"/>
          </ac:graphicFrameMkLst>
        </pc:graphicFrameChg>
      </pc:sldChg>
      <pc:sldChg chg="addSp modSp new mod">
        <pc:chgData name="Rosa Peleja" userId="d93be67a-59cf-4b91-90a5-56de7e1e1d18" providerId="ADAL" clId="{E89CB466-0DD2-427B-BD64-F72161A17391}" dt="2024-11-19T13:27:37.982" v="2485" actId="403"/>
        <pc:sldMkLst>
          <pc:docMk/>
          <pc:sldMk cId="2280023309" sldId="641"/>
        </pc:sldMkLst>
        <pc:spChg chg="add mod">
          <ac:chgData name="Rosa Peleja" userId="d93be67a-59cf-4b91-90a5-56de7e1e1d18" providerId="ADAL" clId="{E89CB466-0DD2-427B-BD64-F72161A17391}" dt="2024-11-19T13:27:37.982" v="2485" actId="403"/>
          <ac:spMkLst>
            <pc:docMk/>
            <pc:sldMk cId="2280023309" sldId="641"/>
            <ac:spMk id="2" creationId="{2E8E5E18-CB5B-173A-C7D7-53BE253CEEA6}"/>
          </ac:spMkLst>
        </pc:spChg>
      </pc:sldChg>
    </pc:docChg>
  </pc:docChgLst>
  <pc:docChgLst>
    <pc:chgData name="Rosa Peleja" userId="d93be67a-59cf-4b91-90a5-56de7e1e1d18" providerId="ADAL" clId="{1A7FD159-F345-4F75-B15F-A6BEDD6CEAC3}"/>
    <pc:docChg chg="undo redo custSel addSld delSld modSld sldOrd modMainMaster">
      <pc:chgData name="Rosa Peleja" userId="d93be67a-59cf-4b91-90a5-56de7e1e1d18" providerId="ADAL" clId="{1A7FD159-F345-4F75-B15F-A6BEDD6CEAC3}" dt="2024-05-09T11:25:52.264" v="6849" actId="2696"/>
      <pc:docMkLst>
        <pc:docMk/>
      </pc:docMkLst>
      <pc:sldChg chg="delSp modSp mod">
        <pc:chgData name="Rosa Peleja" userId="d93be67a-59cf-4b91-90a5-56de7e1e1d18" providerId="ADAL" clId="{1A7FD159-F345-4F75-B15F-A6BEDD6CEAC3}" dt="2024-05-07T11:13:38.608" v="1862" actId="108"/>
        <pc:sldMkLst>
          <pc:docMk/>
          <pc:sldMk cId="2145394798" sldId="256"/>
        </pc:sldMkLst>
        <pc:spChg chg="mod">
          <ac:chgData name="Rosa Peleja" userId="d93be67a-59cf-4b91-90a5-56de7e1e1d18" providerId="ADAL" clId="{1A7FD159-F345-4F75-B15F-A6BEDD6CEAC3}" dt="2024-05-07T11:13:38.608" v="1862" actId="108"/>
          <ac:spMkLst>
            <pc:docMk/>
            <pc:sldMk cId="2145394798" sldId="256"/>
            <ac:spMk id="2" creationId="{F6FCE1AA-EA70-C8DC-03F7-8204B9451651}"/>
          </ac:spMkLst>
        </pc:spChg>
        <pc:picChg chg="del mod">
          <ac:chgData name="Rosa Peleja" userId="d93be67a-59cf-4b91-90a5-56de7e1e1d18" providerId="ADAL" clId="{1A7FD159-F345-4F75-B15F-A6BEDD6CEAC3}" dt="2024-05-07T11:07:17.552" v="1859" actId="478"/>
          <ac:picMkLst>
            <pc:docMk/>
            <pc:sldMk cId="2145394798" sldId="256"/>
            <ac:picMk id="5" creationId="{C03BBE8D-3488-6E9B-F557-13B7537E15A5}"/>
          </ac:picMkLst>
        </pc:picChg>
        <pc:picChg chg="del mod">
          <ac:chgData name="Rosa Peleja" userId="d93be67a-59cf-4b91-90a5-56de7e1e1d18" providerId="ADAL" clId="{1A7FD159-F345-4F75-B15F-A6BEDD6CEAC3}" dt="2024-05-07T11:07:15.986" v="1858" actId="478"/>
          <ac:picMkLst>
            <pc:docMk/>
            <pc:sldMk cId="2145394798" sldId="256"/>
            <ac:picMk id="7" creationId="{16CAD7FE-625F-60A8-6546-30F47CED1E42}"/>
          </ac:picMkLst>
        </pc:picChg>
      </pc:sldChg>
      <pc:sldChg chg="modSp del mod setBg">
        <pc:chgData name="Rosa Peleja" userId="d93be67a-59cf-4b91-90a5-56de7e1e1d18" providerId="ADAL" clId="{1A7FD159-F345-4F75-B15F-A6BEDD6CEAC3}" dt="2024-05-06T15:06:27.741" v="63" actId="2696"/>
        <pc:sldMkLst>
          <pc:docMk/>
          <pc:sldMk cId="3588022588" sldId="257"/>
        </pc:sldMkLst>
        <pc:spChg chg="mod">
          <ac:chgData name="Rosa Peleja" userId="d93be67a-59cf-4b91-90a5-56de7e1e1d18" providerId="ADAL" clId="{1A7FD159-F345-4F75-B15F-A6BEDD6CEAC3}" dt="2024-05-06T14:58:20.975" v="5" actId="1076"/>
          <ac:spMkLst>
            <pc:docMk/>
            <pc:sldMk cId="3588022588" sldId="257"/>
            <ac:spMk id="2" creationId="{195D096F-6D33-22DC-60EA-DF495E69923E}"/>
          </ac:spMkLst>
        </pc:spChg>
        <pc:spChg chg="mod">
          <ac:chgData name="Rosa Peleja" userId="d93be67a-59cf-4b91-90a5-56de7e1e1d18" providerId="ADAL" clId="{1A7FD159-F345-4F75-B15F-A6BEDD6CEAC3}" dt="2024-05-06T14:58:34.512" v="10" actId="14100"/>
          <ac:spMkLst>
            <pc:docMk/>
            <pc:sldMk cId="3588022588" sldId="257"/>
            <ac:spMk id="3" creationId="{770FE101-A8F4-02A7-CC05-4F53F6A8ABA4}"/>
          </ac:spMkLst>
        </pc:spChg>
        <pc:spChg chg="mod">
          <ac:chgData name="Rosa Peleja" userId="d93be67a-59cf-4b91-90a5-56de7e1e1d18" providerId="ADAL" clId="{1A7FD159-F345-4F75-B15F-A6BEDD6CEAC3}" dt="2024-05-06T14:58:40.006" v="12" actId="14100"/>
          <ac:spMkLst>
            <pc:docMk/>
            <pc:sldMk cId="3588022588" sldId="257"/>
            <ac:spMk id="8" creationId="{7B4D82A3-B043-0246-F5EC-D47F4844C639}"/>
          </ac:spMkLst>
        </pc:spChg>
        <pc:picChg chg="mod">
          <ac:chgData name="Rosa Peleja" userId="d93be67a-59cf-4b91-90a5-56de7e1e1d18" providerId="ADAL" clId="{1A7FD159-F345-4F75-B15F-A6BEDD6CEAC3}" dt="2024-05-06T14:58:51.576" v="17" actId="1076"/>
          <ac:picMkLst>
            <pc:docMk/>
            <pc:sldMk cId="3588022588" sldId="257"/>
            <ac:picMk id="7" creationId="{99A889B2-22C9-DCBD-2D94-C589124019A4}"/>
          </ac:picMkLst>
        </pc:picChg>
      </pc:sldChg>
      <pc:sldChg chg="addSp delSp modSp mod setBg modNotesTx">
        <pc:chgData name="Rosa Peleja" userId="d93be67a-59cf-4b91-90a5-56de7e1e1d18" providerId="ADAL" clId="{1A7FD159-F345-4F75-B15F-A6BEDD6CEAC3}" dt="2024-05-08T15:51:49.649" v="4999"/>
        <pc:sldMkLst>
          <pc:docMk/>
          <pc:sldMk cId="771008852" sldId="258"/>
        </pc:sldMkLst>
        <pc:spChg chg="del">
          <ac:chgData name="Rosa Peleja" userId="d93be67a-59cf-4b91-90a5-56de7e1e1d18" providerId="ADAL" clId="{1A7FD159-F345-4F75-B15F-A6BEDD6CEAC3}" dt="2024-05-06T15:06:36.653" v="64"/>
          <ac:spMkLst>
            <pc:docMk/>
            <pc:sldMk cId="771008852" sldId="258"/>
            <ac:spMk id="2" creationId="{36771913-4DCA-B634-AC83-755A776EA061}"/>
          </ac:spMkLst>
        </pc:spChg>
        <pc:spChg chg="add del mod">
          <ac:chgData name="Rosa Peleja" userId="d93be67a-59cf-4b91-90a5-56de7e1e1d18" providerId="ADAL" clId="{1A7FD159-F345-4F75-B15F-A6BEDD6CEAC3}" dt="2024-05-08T15:48:56.317" v="4985" actId="478"/>
          <ac:spMkLst>
            <pc:docMk/>
            <pc:sldMk cId="771008852" sldId="258"/>
            <ac:spMk id="2" creationId="{88B2A779-EF5F-097A-50D9-077BCDC3117F}"/>
          </ac:spMkLst>
        </pc:spChg>
        <pc:spChg chg="mod ord">
          <ac:chgData name="Rosa Peleja" userId="d93be67a-59cf-4b91-90a5-56de7e1e1d18" providerId="ADAL" clId="{1A7FD159-F345-4F75-B15F-A6BEDD6CEAC3}" dt="2024-05-08T15:51:49.649" v="4999"/>
          <ac:spMkLst>
            <pc:docMk/>
            <pc:sldMk cId="771008852" sldId="258"/>
            <ac:spMk id="3" creationId="{FC0590EB-8B72-E1E7-0A1A-4E3E45355E89}"/>
          </ac:spMkLst>
        </pc:spChg>
        <pc:spChg chg="add mod ord">
          <ac:chgData name="Rosa Peleja" userId="d93be67a-59cf-4b91-90a5-56de7e1e1d18" providerId="ADAL" clId="{1A7FD159-F345-4F75-B15F-A6BEDD6CEAC3}" dt="2024-05-08T15:49:44.170" v="4994" actId="27636"/>
          <ac:spMkLst>
            <pc:docMk/>
            <pc:sldMk cId="771008852" sldId="258"/>
            <ac:spMk id="5" creationId="{FA4276A9-2576-9CC3-360F-2F19BD998144}"/>
          </ac:spMkLst>
        </pc:spChg>
        <pc:picChg chg="del">
          <ac:chgData name="Rosa Peleja" userId="d93be67a-59cf-4b91-90a5-56de7e1e1d18" providerId="ADAL" clId="{1A7FD159-F345-4F75-B15F-A6BEDD6CEAC3}" dt="2024-05-08T15:37:52.349" v="4921" actId="21"/>
          <ac:picMkLst>
            <pc:docMk/>
            <pc:sldMk cId="771008852" sldId="258"/>
            <ac:picMk id="4" creationId="{D756E578-B07D-8082-0F7A-54AFA19D321C}"/>
          </ac:picMkLst>
        </pc:picChg>
        <pc:picChg chg="add mod">
          <ac:chgData name="Rosa Peleja" userId="d93be67a-59cf-4b91-90a5-56de7e1e1d18" providerId="ADAL" clId="{1A7FD159-F345-4F75-B15F-A6BEDD6CEAC3}" dt="2024-05-08T15:49:44.054" v="4992" actId="26606"/>
          <ac:picMkLst>
            <pc:docMk/>
            <pc:sldMk cId="771008852" sldId="258"/>
            <ac:picMk id="7" creationId="{7CE32ED2-CE19-831B-981B-62F6AD1A8032}"/>
          </ac:picMkLst>
        </pc:picChg>
      </pc:sldChg>
      <pc:sldChg chg="del modNotesTx">
        <pc:chgData name="Rosa Peleja" userId="d93be67a-59cf-4b91-90a5-56de7e1e1d18" providerId="ADAL" clId="{1A7FD159-F345-4F75-B15F-A6BEDD6CEAC3}" dt="2024-05-09T11:25:52.264" v="6849" actId="2696"/>
        <pc:sldMkLst>
          <pc:docMk/>
          <pc:sldMk cId="1050302676" sldId="259"/>
        </pc:sldMkLst>
      </pc:sldChg>
      <pc:sldChg chg="addSp modSp mod ord setBg">
        <pc:chgData name="Rosa Peleja" userId="d93be67a-59cf-4b91-90a5-56de7e1e1d18" providerId="ADAL" clId="{1A7FD159-F345-4F75-B15F-A6BEDD6CEAC3}" dt="2024-05-08T15:38:10.598" v="4924" actId="26606"/>
        <pc:sldMkLst>
          <pc:docMk/>
          <pc:sldMk cId="4240139483" sldId="260"/>
        </pc:sldMkLst>
        <pc:spChg chg="mod">
          <ac:chgData name="Rosa Peleja" userId="d93be67a-59cf-4b91-90a5-56de7e1e1d18" providerId="ADAL" clId="{1A7FD159-F345-4F75-B15F-A6BEDD6CEAC3}" dt="2024-05-08T15:38:10.598" v="4924" actId="26606"/>
          <ac:spMkLst>
            <pc:docMk/>
            <pc:sldMk cId="4240139483" sldId="260"/>
            <ac:spMk id="2" creationId="{E9E1D684-2F94-679A-DCBC-742AF82B63DE}"/>
          </ac:spMkLst>
        </pc:spChg>
        <pc:spChg chg="mod">
          <ac:chgData name="Rosa Peleja" userId="d93be67a-59cf-4b91-90a5-56de7e1e1d18" providerId="ADAL" clId="{1A7FD159-F345-4F75-B15F-A6BEDD6CEAC3}" dt="2024-05-08T15:38:10.598" v="4924" actId="26606"/>
          <ac:spMkLst>
            <pc:docMk/>
            <pc:sldMk cId="4240139483" sldId="260"/>
            <ac:spMk id="3" creationId="{FB4FBD4A-9A27-50D0-7EB7-77EED13FA338}"/>
          </ac:spMkLst>
        </pc:spChg>
        <pc:spChg chg="add">
          <ac:chgData name="Rosa Peleja" userId="d93be67a-59cf-4b91-90a5-56de7e1e1d18" providerId="ADAL" clId="{1A7FD159-F345-4F75-B15F-A6BEDD6CEAC3}" dt="2024-05-08T15:38:10.598" v="4924" actId="26606"/>
          <ac:spMkLst>
            <pc:docMk/>
            <pc:sldMk cId="4240139483" sldId="260"/>
            <ac:spMk id="9" creationId="{9AD8DEF9-FBA0-42F0-8E9C-17200031CFE9}"/>
          </ac:spMkLst>
        </pc:spChg>
        <pc:spChg chg="add">
          <ac:chgData name="Rosa Peleja" userId="d93be67a-59cf-4b91-90a5-56de7e1e1d18" providerId="ADAL" clId="{1A7FD159-F345-4F75-B15F-A6BEDD6CEAC3}" dt="2024-05-08T15:38:10.598" v="4924" actId="26606"/>
          <ac:spMkLst>
            <pc:docMk/>
            <pc:sldMk cId="4240139483" sldId="260"/>
            <ac:spMk id="11" creationId="{4EFDA57A-AFFB-4BD9-A793-5064CE948BB2}"/>
          </ac:spMkLst>
        </pc:spChg>
        <pc:spChg chg="add">
          <ac:chgData name="Rosa Peleja" userId="d93be67a-59cf-4b91-90a5-56de7e1e1d18" providerId="ADAL" clId="{1A7FD159-F345-4F75-B15F-A6BEDD6CEAC3}" dt="2024-05-08T15:38:10.598" v="4924" actId="26606"/>
          <ac:spMkLst>
            <pc:docMk/>
            <pc:sldMk cId="4240139483" sldId="260"/>
            <ac:spMk id="13" creationId="{389DF61A-0CE4-406A-8326-3BB4A7156EC4}"/>
          </ac:spMkLst>
        </pc:spChg>
        <pc:picChg chg="add mod">
          <ac:chgData name="Rosa Peleja" userId="d93be67a-59cf-4b91-90a5-56de7e1e1d18" providerId="ADAL" clId="{1A7FD159-F345-4F75-B15F-A6BEDD6CEAC3}" dt="2024-05-08T15:38:10.598" v="4924" actId="26606"/>
          <ac:picMkLst>
            <pc:docMk/>
            <pc:sldMk cId="4240139483" sldId="260"/>
            <ac:picMk id="4" creationId="{D756E578-B07D-8082-0F7A-54AFA19D321C}"/>
          </ac:picMkLst>
        </pc:picChg>
      </pc:sldChg>
      <pc:sldChg chg="addSp delSp modSp mod setBg">
        <pc:chgData name="Rosa Peleja" userId="d93be67a-59cf-4b91-90a5-56de7e1e1d18" providerId="ADAL" clId="{1A7FD159-F345-4F75-B15F-A6BEDD6CEAC3}" dt="2024-05-07T10:06:19.358" v="488" actId="27636"/>
        <pc:sldMkLst>
          <pc:docMk/>
          <pc:sldMk cId="804143644" sldId="261"/>
        </pc:sldMkLst>
        <pc:spChg chg="mod">
          <ac:chgData name="Rosa Peleja" userId="d93be67a-59cf-4b91-90a5-56de7e1e1d18" providerId="ADAL" clId="{1A7FD159-F345-4F75-B15F-A6BEDD6CEAC3}" dt="2024-05-07T10:06:19.358" v="488" actId="27636"/>
          <ac:spMkLst>
            <pc:docMk/>
            <pc:sldMk cId="804143644" sldId="261"/>
            <ac:spMk id="3" creationId="{93DBAE5E-BEF5-1183-307E-B1C05CD1BBA0}"/>
          </ac:spMkLst>
        </pc:spChg>
        <pc:picChg chg="add mod">
          <ac:chgData name="Rosa Peleja" userId="d93be67a-59cf-4b91-90a5-56de7e1e1d18" providerId="ADAL" clId="{1A7FD159-F345-4F75-B15F-A6BEDD6CEAC3}" dt="2024-05-07T10:05:54.232" v="480" actId="14100"/>
          <ac:picMkLst>
            <pc:docMk/>
            <pc:sldMk cId="804143644" sldId="261"/>
            <ac:picMk id="5" creationId="{C8F1587D-10CF-F44E-8E53-42330983CF0D}"/>
          </ac:picMkLst>
        </pc:picChg>
        <pc:picChg chg="add del mod">
          <ac:chgData name="Rosa Peleja" userId="d93be67a-59cf-4b91-90a5-56de7e1e1d18" providerId="ADAL" clId="{1A7FD159-F345-4F75-B15F-A6BEDD6CEAC3}" dt="2024-05-07T10:02:45.616" v="453" actId="21"/>
          <ac:picMkLst>
            <pc:docMk/>
            <pc:sldMk cId="804143644" sldId="261"/>
            <ac:picMk id="7" creationId="{DDC6F26C-760C-C807-6544-E2D1B30616CF}"/>
          </ac:picMkLst>
        </pc:picChg>
        <pc:picChg chg="add del mod">
          <ac:chgData name="Rosa Peleja" userId="d93be67a-59cf-4b91-90a5-56de7e1e1d18" providerId="ADAL" clId="{1A7FD159-F345-4F75-B15F-A6BEDD6CEAC3}" dt="2024-05-07T10:05:13.427" v="473" actId="478"/>
          <ac:picMkLst>
            <pc:docMk/>
            <pc:sldMk cId="804143644" sldId="261"/>
            <ac:picMk id="9" creationId="{FD425B5B-6486-5F34-A76E-3DB13FD0A620}"/>
          </ac:picMkLst>
        </pc:picChg>
        <pc:picChg chg="add del mod">
          <ac:chgData name="Rosa Peleja" userId="d93be67a-59cf-4b91-90a5-56de7e1e1d18" providerId="ADAL" clId="{1A7FD159-F345-4F75-B15F-A6BEDD6CEAC3}" dt="2024-05-07T10:05:12.148" v="472" actId="478"/>
          <ac:picMkLst>
            <pc:docMk/>
            <pc:sldMk cId="804143644" sldId="261"/>
            <ac:picMk id="11" creationId="{614BF821-ED43-8A07-FB8C-BEDEB177C4B2}"/>
          </ac:picMkLst>
        </pc:picChg>
        <pc:picChg chg="add mod">
          <ac:chgData name="Rosa Peleja" userId="d93be67a-59cf-4b91-90a5-56de7e1e1d18" providerId="ADAL" clId="{1A7FD159-F345-4F75-B15F-A6BEDD6CEAC3}" dt="2024-05-07T10:05:54.232" v="480" actId="14100"/>
          <ac:picMkLst>
            <pc:docMk/>
            <pc:sldMk cId="804143644" sldId="261"/>
            <ac:picMk id="12" creationId="{DDC6F26C-760C-C807-6544-E2D1B30616CF}"/>
          </ac:picMkLst>
        </pc:picChg>
        <pc:picChg chg="add mod">
          <ac:chgData name="Rosa Peleja" userId="d93be67a-59cf-4b91-90a5-56de7e1e1d18" providerId="ADAL" clId="{1A7FD159-F345-4F75-B15F-A6BEDD6CEAC3}" dt="2024-05-07T10:05:54.232" v="480" actId="14100"/>
          <ac:picMkLst>
            <pc:docMk/>
            <pc:sldMk cId="804143644" sldId="261"/>
            <ac:picMk id="14" creationId="{FA539A57-88E0-253A-090D-60ABFA1E5F1E}"/>
          </ac:picMkLst>
        </pc:picChg>
        <pc:picChg chg="add mod">
          <ac:chgData name="Rosa Peleja" userId="d93be67a-59cf-4b91-90a5-56de7e1e1d18" providerId="ADAL" clId="{1A7FD159-F345-4F75-B15F-A6BEDD6CEAC3}" dt="2024-05-07T10:05:54.232" v="480" actId="14100"/>
          <ac:picMkLst>
            <pc:docMk/>
            <pc:sldMk cId="804143644" sldId="261"/>
            <ac:picMk id="16" creationId="{CE3E678E-0686-9573-E825-9398FD1FC936}"/>
          </ac:picMkLst>
        </pc:picChg>
      </pc:sldChg>
      <pc:sldChg chg="addSp delSp modSp mod setBg">
        <pc:chgData name="Rosa Peleja" userId="d93be67a-59cf-4b91-90a5-56de7e1e1d18" providerId="ADAL" clId="{1A7FD159-F345-4F75-B15F-A6BEDD6CEAC3}" dt="2024-05-07T10:16:56.777" v="813" actId="12269"/>
        <pc:sldMkLst>
          <pc:docMk/>
          <pc:sldMk cId="793922160" sldId="262"/>
        </pc:sldMkLst>
        <pc:spChg chg="add del mod">
          <ac:chgData name="Rosa Peleja" userId="d93be67a-59cf-4b91-90a5-56de7e1e1d18" providerId="ADAL" clId="{1A7FD159-F345-4F75-B15F-A6BEDD6CEAC3}" dt="2024-05-06T16:09:08.712" v="209" actId="22"/>
          <ac:spMkLst>
            <pc:docMk/>
            <pc:sldMk cId="793922160" sldId="262"/>
            <ac:spMk id="8" creationId="{4693FA4B-DE5B-9E18-A5C5-073F2318AEF6}"/>
          </ac:spMkLst>
        </pc:spChg>
        <pc:graphicFrameChg chg="mod">
          <ac:chgData name="Rosa Peleja" userId="d93be67a-59cf-4b91-90a5-56de7e1e1d18" providerId="ADAL" clId="{1A7FD159-F345-4F75-B15F-A6BEDD6CEAC3}" dt="2024-05-07T10:16:56.777" v="813" actId="12269"/>
          <ac:graphicFrameMkLst>
            <pc:docMk/>
            <pc:sldMk cId="793922160" sldId="262"/>
            <ac:graphicFrameMk id="4" creationId="{EEF4B164-5E98-17A3-82EC-56C9C1BEA280}"/>
          </ac:graphicFrameMkLst>
        </pc:graphicFrameChg>
      </pc:sldChg>
      <pc:sldChg chg="modSp mod setBg">
        <pc:chgData name="Rosa Peleja" userId="d93be67a-59cf-4b91-90a5-56de7e1e1d18" providerId="ADAL" clId="{1A7FD159-F345-4F75-B15F-A6BEDD6CEAC3}" dt="2024-05-07T10:07:00.735" v="492"/>
        <pc:sldMkLst>
          <pc:docMk/>
          <pc:sldMk cId="2239681066" sldId="263"/>
        </pc:sldMkLst>
        <pc:spChg chg="mod">
          <ac:chgData name="Rosa Peleja" userId="d93be67a-59cf-4b91-90a5-56de7e1e1d18" providerId="ADAL" clId="{1A7FD159-F345-4F75-B15F-A6BEDD6CEAC3}" dt="2024-05-06T16:18:59.073" v="213" actId="14100"/>
          <ac:spMkLst>
            <pc:docMk/>
            <pc:sldMk cId="2239681066" sldId="263"/>
            <ac:spMk id="3" creationId="{D3E7DCC3-ED3C-2859-9945-A9BA42A27DFE}"/>
          </ac:spMkLst>
        </pc:spChg>
      </pc:sldChg>
      <pc:sldChg chg="modSp mod setBg">
        <pc:chgData name="Rosa Peleja" userId="d93be67a-59cf-4b91-90a5-56de7e1e1d18" providerId="ADAL" clId="{1A7FD159-F345-4F75-B15F-A6BEDD6CEAC3}" dt="2024-05-07T10:08:06.578" v="570" actId="1036"/>
        <pc:sldMkLst>
          <pc:docMk/>
          <pc:sldMk cId="2944282203" sldId="264"/>
        </pc:sldMkLst>
        <pc:spChg chg="mod">
          <ac:chgData name="Rosa Peleja" userId="d93be67a-59cf-4b91-90a5-56de7e1e1d18" providerId="ADAL" clId="{1A7FD159-F345-4F75-B15F-A6BEDD6CEAC3}" dt="2024-05-07T10:08:06.578" v="570" actId="1036"/>
          <ac:spMkLst>
            <pc:docMk/>
            <pc:sldMk cId="2944282203" sldId="264"/>
            <ac:spMk id="2" creationId="{4F6ADF72-6860-625F-29FD-70AC73096E17}"/>
          </ac:spMkLst>
        </pc:spChg>
        <pc:spChg chg="mod">
          <ac:chgData name="Rosa Peleja" userId="d93be67a-59cf-4b91-90a5-56de7e1e1d18" providerId="ADAL" clId="{1A7FD159-F345-4F75-B15F-A6BEDD6CEAC3}" dt="2024-05-07T10:08:06.578" v="570" actId="1036"/>
          <ac:spMkLst>
            <pc:docMk/>
            <pc:sldMk cId="2944282203" sldId="264"/>
            <ac:spMk id="4" creationId="{F327C425-77BD-0795-2E47-AC0115E169EE}"/>
          </ac:spMkLst>
        </pc:spChg>
        <pc:spChg chg="mod">
          <ac:chgData name="Rosa Peleja" userId="d93be67a-59cf-4b91-90a5-56de7e1e1d18" providerId="ADAL" clId="{1A7FD159-F345-4F75-B15F-A6BEDD6CEAC3}" dt="2024-05-07T10:08:06.578" v="570" actId="1036"/>
          <ac:spMkLst>
            <pc:docMk/>
            <pc:sldMk cId="2944282203" sldId="264"/>
            <ac:spMk id="7" creationId="{35B876D6-B70E-806E-CAEB-35EF9615AAE6}"/>
          </ac:spMkLst>
        </pc:spChg>
        <pc:picChg chg="mod">
          <ac:chgData name="Rosa Peleja" userId="d93be67a-59cf-4b91-90a5-56de7e1e1d18" providerId="ADAL" clId="{1A7FD159-F345-4F75-B15F-A6BEDD6CEAC3}" dt="2024-05-07T10:08:06.578" v="570" actId="1036"/>
          <ac:picMkLst>
            <pc:docMk/>
            <pc:sldMk cId="2944282203" sldId="264"/>
            <ac:picMk id="5" creationId="{8D173B85-661B-F28F-09BB-3EB2888DF411}"/>
          </ac:picMkLst>
        </pc:picChg>
        <pc:picChg chg="mod">
          <ac:chgData name="Rosa Peleja" userId="d93be67a-59cf-4b91-90a5-56de7e1e1d18" providerId="ADAL" clId="{1A7FD159-F345-4F75-B15F-A6BEDD6CEAC3}" dt="2024-05-07T10:08:06.578" v="570" actId="1036"/>
          <ac:picMkLst>
            <pc:docMk/>
            <pc:sldMk cId="2944282203" sldId="264"/>
            <ac:picMk id="6" creationId="{0F13EA78-B80C-63D5-0C17-664195173721}"/>
          </ac:picMkLst>
        </pc:picChg>
        <pc:picChg chg="mod">
          <ac:chgData name="Rosa Peleja" userId="d93be67a-59cf-4b91-90a5-56de7e1e1d18" providerId="ADAL" clId="{1A7FD159-F345-4F75-B15F-A6BEDD6CEAC3}" dt="2024-05-07T10:08:06.578" v="570" actId="1036"/>
          <ac:picMkLst>
            <pc:docMk/>
            <pc:sldMk cId="2944282203" sldId="264"/>
            <ac:picMk id="8" creationId="{75BA9165-081C-5E98-3A95-27FE17A44C59}"/>
          </ac:picMkLst>
        </pc:picChg>
        <pc:picChg chg="mod">
          <ac:chgData name="Rosa Peleja" userId="d93be67a-59cf-4b91-90a5-56de7e1e1d18" providerId="ADAL" clId="{1A7FD159-F345-4F75-B15F-A6BEDD6CEAC3}" dt="2024-05-07T10:08:06.578" v="570" actId="1036"/>
          <ac:picMkLst>
            <pc:docMk/>
            <pc:sldMk cId="2944282203" sldId="264"/>
            <ac:picMk id="9" creationId="{6D23C0CA-5A0B-B314-4B08-DEBB5E3D5B11}"/>
          </ac:picMkLst>
        </pc:picChg>
      </pc:sldChg>
      <pc:sldChg chg="modSp del mod setBg">
        <pc:chgData name="Rosa Peleja" userId="d93be67a-59cf-4b91-90a5-56de7e1e1d18" providerId="ADAL" clId="{1A7FD159-F345-4F75-B15F-A6BEDD6CEAC3}" dt="2024-05-07T10:01:22.907" v="438" actId="2696"/>
        <pc:sldMkLst>
          <pc:docMk/>
          <pc:sldMk cId="4247093274" sldId="265"/>
        </pc:sldMkLst>
        <pc:spChg chg="mod">
          <ac:chgData name="Rosa Peleja" userId="d93be67a-59cf-4b91-90a5-56de7e1e1d18" providerId="ADAL" clId="{1A7FD159-F345-4F75-B15F-A6BEDD6CEAC3}" dt="2024-05-07T09:59:45.860" v="372" actId="2711"/>
          <ac:spMkLst>
            <pc:docMk/>
            <pc:sldMk cId="4247093274" sldId="265"/>
            <ac:spMk id="3" creationId="{870231A1-333C-8062-7C6E-97829EBBA653}"/>
          </ac:spMkLst>
        </pc:spChg>
      </pc:sldChg>
      <pc:sldChg chg="addSp modSp mod setBg modNotesTx">
        <pc:chgData name="Rosa Peleja" userId="d93be67a-59cf-4b91-90a5-56de7e1e1d18" providerId="ADAL" clId="{1A7FD159-F345-4F75-B15F-A6BEDD6CEAC3}" dt="2024-05-07T10:44:11.749" v="1433" actId="1035"/>
        <pc:sldMkLst>
          <pc:docMk/>
          <pc:sldMk cId="677202995" sldId="266"/>
        </pc:sldMkLst>
        <pc:spChg chg="mod">
          <ac:chgData name="Rosa Peleja" userId="d93be67a-59cf-4b91-90a5-56de7e1e1d18" providerId="ADAL" clId="{1A7FD159-F345-4F75-B15F-A6BEDD6CEAC3}" dt="2024-05-07T10:13:34.848" v="767" actId="27636"/>
          <ac:spMkLst>
            <pc:docMk/>
            <pc:sldMk cId="677202995" sldId="266"/>
            <ac:spMk id="2" creationId="{86149229-9C99-61DA-DEBA-6A1B70F7CF46}"/>
          </ac:spMkLst>
        </pc:spChg>
        <pc:spChg chg="mod">
          <ac:chgData name="Rosa Peleja" userId="d93be67a-59cf-4b91-90a5-56de7e1e1d18" providerId="ADAL" clId="{1A7FD159-F345-4F75-B15F-A6BEDD6CEAC3}" dt="2024-05-07T10:44:11.749" v="1433" actId="1035"/>
          <ac:spMkLst>
            <pc:docMk/>
            <pc:sldMk cId="677202995" sldId="266"/>
            <ac:spMk id="3" creationId="{A2E387C3-4615-5EAE-7401-6B2956199D88}"/>
          </ac:spMkLst>
        </pc:spChg>
        <pc:spChg chg="add mod">
          <ac:chgData name="Rosa Peleja" userId="d93be67a-59cf-4b91-90a5-56de7e1e1d18" providerId="ADAL" clId="{1A7FD159-F345-4F75-B15F-A6BEDD6CEAC3}" dt="2024-05-07T10:44:04.514" v="1431" actId="1036"/>
          <ac:spMkLst>
            <pc:docMk/>
            <pc:sldMk cId="677202995" sldId="266"/>
            <ac:spMk id="9" creationId="{85B604F2-9CD4-F643-BD0E-FD580749A1DA}"/>
          </ac:spMkLst>
        </pc:spChg>
        <pc:picChg chg="add mod">
          <ac:chgData name="Rosa Peleja" userId="d93be67a-59cf-4b91-90a5-56de7e1e1d18" providerId="ADAL" clId="{1A7FD159-F345-4F75-B15F-A6BEDD6CEAC3}" dt="2024-05-07T10:44:04.514" v="1431" actId="1036"/>
          <ac:picMkLst>
            <pc:docMk/>
            <pc:sldMk cId="677202995" sldId="266"/>
            <ac:picMk id="6" creationId="{AF5D064C-9DF4-B4A0-9DFE-0811511FA5F7}"/>
          </ac:picMkLst>
        </pc:picChg>
        <pc:picChg chg="add mod">
          <ac:chgData name="Rosa Peleja" userId="d93be67a-59cf-4b91-90a5-56de7e1e1d18" providerId="ADAL" clId="{1A7FD159-F345-4F75-B15F-A6BEDD6CEAC3}" dt="2024-05-07T10:44:04.514" v="1431" actId="1036"/>
          <ac:picMkLst>
            <pc:docMk/>
            <pc:sldMk cId="677202995" sldId="266"/>
            <ac:picMk id="8" creationId="{49534DEE-90AA-3CF1-0EF1-153ECB761B19}"/>
          </ac:picMkLst>
        </pc:picChg>
      </pc:sldChg>
      <pc:sldChg chg="addSp modSp mod setBg">
        <pc:chgData name="Rosa Peleja" userId="d93be67a-59cf-4b91-90a5-56de7e1e1d18" providerId="ADAL" clId="{1A7FD159-F345-4F75-B15F-A6BEDD6CEAC3}" dt="2024-05-07T10:44:45.728" v="1435" actId="12"/>
        <pc:sldMkLst>
          <pc:docMk/>
          <pc:sldMk cId="3925025759" sldId="267"/>
        </pc:sldMkLst>
        <pc:spChg chg="mod">
          <ac:chgData name="Rosa Peleja" userId="d93be67a-59cf-4b91-90a5-56de7e1e1d18" providerId="ADAL" clId="{1A7FD159-F345-4F75-B15F-A6BEDD6CEAC3}" dt="2024-05-07T10:13:30.237" v="765" actId="27636"/>
          <ac:spMkLst>
            <pc:docMk/>
            <pc:sldMk cId="3925025759" sldId="267"/>
            <ac:spMk id="2" creationId="{221C55E4-86AD-C6A4-C582-1CF8FB429199}"/>
          </ac:spMkLst>
        </pc:spChg>
        <pc:spChg chg="mod">
          <ac:chgData name="Rosa Peleja" userId="d93be67a-59cf-4b91-90a5-56de7e1e1d18" providerId="ADAL" clId="{1A7FD159-F345-4F75-B15F-A6BEDD6CEAC3}" dt="2024-05-07T10:44:45.728" v="1435" actId="12"/>
          <ac:spMkLst>
            <pc:docMk/>
            <pc:sldMk cId="3925025759" sldId="267"/>
            <ac:spMk id="3" creationId="{3E0D1520-BEA1-A7D0-6B4E-CCECDEA02F0A}"/>
          </ac:spMkLst>
        </pc:spChg>
        <pc:graphicFrameChg chg="add mod modGraphic">
          <ac:chgData name="Rosa Peleja" userId="d93be67a-59cf-4b91-90a5-56de7e1e1d18" providerId="ADAL" clId="{1A7FD159-F345-4F75-B15F-A6BEDD6CEAC3}" dt="2024-05-07T10:16:48.460" v="812" actId="12269"/>
          <ac:graphicFrameMkLst>
            <pc:docMk/>
            <pc:sldMk cId="3925025759" sldId="267"/>
            <ac:graphicFrameMk id="4" creationId="{C6BBE50C-93FA-2BD8-2DB3-FC80DA79B14B}"/>
          </ac:graphicFrameMkLst>
        </pc:graphicFrameChg>
      </pc:sldChg>
      <pc:sldChg chg="modSp mod setBg modNotesTx">
        <pc:chgData name="Rosa Peleja" userId="d93be67a-59cf-4b91-90a5-56de7e1e1d18" providerId="ADAL" clId="{1A7FD159-F345-4F75-B15F-A6BEDD6CEAC3}" dt="2024-05-09T10:10:35.845" v="6192" actId="20577"/>
        <pc:sldMkLst>
          <pc:docMk/>
          <pc:sldMk cId="4210769163" sldId="268"/>
        </pc:sldMkLst>
        <pc:spChg chg="mod">
          <ac:chgData name="Rosa Peleja" userId="d93be67a-59cf-4b91-90a5-56de7e1e1d18" providerId="ADAL" clId="{1A7FD159-F345-4F75-B15F-A6BEDD6CEAC3}" dt="2024-05-07T10:37:14.843" v="1200" actId="20577"/>
          <ac:spMkLst>
            <pc:docMk/>
            <pc:sldMk cId="4210769163" sldId="268"/>
            <ac:spMk id="2" creationId="{57D359B4-A0E9-AB31-941C-DD3A2E226B07}"/>
          </ac:spMkLst>
        </pc:spChg>
        <pc:spChg chg="mod">
          <ac:chgData name="Rosa Peleja" userId="d93be67a-59cf-4b91-90a5-56de7e1e1d18" providerId="ADAL" clId="{1A7FD159-F345-4F75-B15F-A6BEDD6CEAC3}" dt="2024-05-09T10:10:35.845" v="6192" actId="20577"/>
          <ac:spMkLst>
            <pc:docMk/>
            <pc:sldMk cId="4210769163" sldId="268"/>
            <ac:spMk id="3" creationId="{C988B7FF-A4AB-1F43-F18A-6C57322108C6}"/>
          </ac:spMkLst>
        </pc:spChg>
      </pc:sldChg>
      <pc:sldChg chg="addSp delSp modSp mod">
        <pc:chgData name="Rosa Peleja" userId="d93be67a-59cf-4b91-90a5-56de7e1e1d18" providerId="ADAL" clId="{1A7FD159-F345-4F75-B15F-A6BEDD6CEAC3}" dt="2024-05-07T11:02:07.863" v="1671" actId="1076"/>
        <pc:sldMkLst>
          <pc:docMk/>
          <pc:sldMk cId="2262826479" sldId="269"/>
        </pc:sldMkLst>
        <pc:spChg chg="add mod">
          <ac:chgData name="Rosa Peleja" userId="d93be67a-59cf-4b91-90a5-56de7e1e1d18" providerId="ADAL" clId="{1A7FD159-F345-4F75-B15F-A6BEDD6CEAC3}" dt="2024-05-07T11:02:07.863" v="1671" actId="1076"/>
          <ac:spMkLst>
            <pc:docMk/>
            <pc:sldMk cId="2262826479" sldId="269"/>
            <ac:spMk id="2" creationId="{F5D1E0C3-4108-2ADC-C282-E48E212BDE69}"/>
          </ac:spMkLst>
        </pc:spChg>
        <pc:spChg chg="mod">
          <ac:chgData name="Rosa Peleja" userId="d93be67a-59cf-4b91-90a5-56de7e1e1d18" providerId="ADAL" clId="{1A7FD159-F345-4F75-B15F-A6BEDD6CEAC3}" dt="2024-05-07T11:02:07.863" v="1671" actId="1076"/>
          <ac:spMkLst>
            <pc:docMk/>
            <pc:sldMk cId="2262826479" sldId="269"/>
            <ac:spMk id="4" creationId="{671A0ADC-7C4F-3318-48E9-23AC379161E7}"/>
          </ac:spMkLst>
        </pc:spChg>
        <pc:spChg chg="del">
          <ac:chgData name="Rosa Peleja" userId="d93be67a-59cf-4b91-90a5-56de7e1e1d18" providerId="ADAL" clId="{1A7FD159-F345-4F75-B15F-A6BEDD6CEAC3}" dt="2024-05-07T10:59:55.066" v="1620" actId="478"/>
          <ac:spMkLst>
            <pc:docMk/>
            <pc:sldMk cId="2262826479" sldId="269"/>
            <ac:spMk id="12" creationId="{D935FC51-7668-43DD-4A41-961E69F336B1}"/>
          </ac:spMkLst>
        </pc:spChg>
      </pc:sldChg>
      <pc:sldChg chg="addSp modSp mod setBg">
        <pc:chgData name="Rosa Peleja" userId="d93be67a-59cf-4b91-90a5-56de7e1e1d18" providerId="ADAL" clId="{1A7FD159-F345-4F75-B15F-A6BEDD6CEAC3}" dt="2024-05-07T10:59:30.625" v="1618" actId="1076"/>
        <pc:sldMkLst>
          <pc:docMk/>
          <pc:sldMk cId="2526972310" sldId="270"/>
        </pc:sldMkLst>
        <pc:spChg chg="mod">
          <ac:chgData name="Rosa Peleja" userId="d93be67a-59cf-4b91-90a5-56de7e1e1d18" providerId="ADAL" clId="{1A7FD159-F345-4F75-B15F-A6BEDD6CEAC3}" dt="2024-05-07T10:59:17.352" v="1616" actId="1076"/>
          <ac:spMkLst>
            <pc:docMk/>
            <pc:sldMk cId="2526972310" sldId="270"/>
            <ac:spMk id="2" creationId="{C026E4EE-066F-227A-72D3-8DC0B3E77B9D}"/>
          </ac:spMkLst>
        </pc:spChg>
        <pc:spChg chg="add mod">
          <ac:chgData name="Rosa Peleja" userId="d93be67a-59cf-4b91-90a5-56de7e1e1d18" providerId="ADAL" clId="{1A7FD159-F345-4F75-B15F-A6BEDD6CEAC3}" dt="2024-05-07T10:59:26.439" v="1617" actId="1076"/>
          <ac:spMkLst>
            <pc:docMk/>
            <pc:sldMk cId="2526972310" sldId="270"/>
            <ac:spMk id="3" creationId="{B03F4D07-70D8-B82D-7DB7-CFD2DE1C00F5}"/>
          </ac:spMkLst>
        </pc:spChg>
        <pc:picChg chg="mod">
          <ac:chgData name="Rosa Peleja" userId="d93be67a-59cf-4b91-90a5-56de7e1e1d18" providerId="ADAL" clId="{1A7FD159-F345-4F75-B15F-A6BEDD6CEAC3}" dt="2024-05-07T10:57:57.606" v="1555" actId="1076"/>
          <ac:picMkLst>
            <pc:docMk/>
            <pc:sldMk cId="2526972310" sldId="270"/>
            <ac:picMk id="5" creationId="{9D634666-A1B0-97DF-2FFF-B3247050EDDA}"/>
          </ac:picMkLst>
        </pc:picChg>
        <pc:picChg chg="add mod">
          <ac:chgData name="Rosa Peleja" userId="d93be67a-59cf-4b91-90a5-56de7e1e1d18" providerId="ADAL" clId="{1A7FD159-F345-4F75-B15F-A6BEDD6CEAC3}" dt="2024-05-07T10:59:30.625" v="1618" actId="1076"/>
          <ac:picMkLst>
            <pc:docMk/>
            <pc:sldMk cId="2526972310" sldId="270"/>
            <ac:picMk id="6" creationId="{3F33CAAC-202C-379C-291F-E2D909E2E4FB}"/>
          </ac:picMkLst>
        </pc:picChg>
      </pc:sldChg>
      <pc:sldChg chg="addSp delSp modSp mod setBg modClrScheme chgLayout modNotesTx">
        <pc:chgData name="Rosa Peleja" userId="d93be67a-59cf-4b91-90a5-56de7e1e1d18" providerId="ADAL" clId="{1A7FD159-F345-4F75-B15F-A6BEDD6CEAC3}" dt="2024-05-09T11:17:28.802" v="6590" actId="1076"/>
        <pc:sldMkLst>
          <pc:docMk/>
          <pc:sldMk cId="492914608" sldId="271"/>
        </pc:sldMkLst>
        <pc:spChg chg="add mod">
          <ac:chgData name="Rosa Peleja" userId="d93be67a-59cf-4b91-90a5-56de7e1e1d18" providerId="ADAL" clId="{1A7FD159-F345-4F75-B15F-A6BEDD6CEAC3}" dt="2024-05-09T10:11:23.710" v="6197" actId="1076"/>
          <ac:spMkLst>
            <pc:docMk/>
            <pc:sldMk cId="492914608" sldId="271"/>
            <ac:spMk id="2" creationId="{557D8465-A8D7-1C16-0460-281A77E0D599}"/>
          </ac:spMkLst>
        </pc:spChg>
        <pc:spChg chg="del mod ord">
          <ac:chgData name="Rosa Peleja" userId="d93be67a-59cf-4b91-90a5-56de7e1e1d18" providerId="ADAL" clId="{1A7FD159-F345-4F75-B15F-A6BEDD6CEAC3}" dt="2024-05-07T09:38:07.053" v="217" actId="700"/>
          <ac:spMkLst>
            <pc:docMk/>
            <pc:sldMk cId="492914608" sldId="271"/>
            <ac:spMk id="2" creationId="{97E3537A-1C26-2425-4037-EB0A38A48B70}"/>
          </ac:spMkLst>
        </pc:spChg>
        <pc:spChg chg="del mod ord">
          <ac:chgData name="Rosa Peleja" userId="d93be67a-59cf-4b91-90a5-56de7e1e1d18" providerId="ADAL" clId="{1A7FD159-F345-4F75-B15F-A6BEDD6CEAC3}" dt="2024-05-07T09:38:19.802" v="223" actId="700"/>
          <ac:spMkLst>
            <pc:docMk/>
            <pc:sldMk cId="492914608" sldId="271"/>
            <ac:spMk id="3" creationId="{B7FB7B5B-70C9-A843-4A07-031AA04DAB6E}"/>
          </ac:spMkLst>
        </pc:spChg>
        <pc:spChg chg="add mod">
          <ac:chgData name="Rosa Peleja" userId="d93be67a-59cf-4b91-90a5-56de7e1e1d18" providerId="ADAL" clId="{1A7FD159-F345-4F75-B15F-A6BEDD6CEAC3}" dt="2024-05-09T11:17:07.533" v="6589" actId="1076"/>
          <ac:spMkLst>
            <pc:docMk/>
            <pc:sldMk cId="492914608" sldId="271"/>
            <ac:spMk id="3" creationId="{C6697441-306A-E061-174D-EAD2C1939507}"/>
          </ac:spMkLst>
        </pc:spChg>
        <pc:spChg chg="add del mod ord">
          <ac:chgData name="Rosa Peleja" userId="d93be67a-59cf-4b91-90a5-56de7e1e1d18" providerId="ADAL" clId="{1A7FD159-F345-4F75-B15F-A6BEDD6CEAC3}" dt="2024-05-07T09:40:45.248" v="272" actId="478"/>
          <ac:spMkLst>
            <pc:docMk/>
            <pc:sldMk cId="492914608" sldId="271"/>
            <ac:spMk id="4" creationId="{98CEFA33-5310-B9D3-D399-04748C39D0C7}"/>
          </ac:spMkLst>
        </pc:spChg>
        <pc:spChg chg="add mod">
          <ac:chgData name="Rosa Peleja" userId="d93be67a-59cf-4b91-90a5-56de7e1e1d18" providerId="ADAL" clId="{1A7FD159-F345-4F75-B15F-A6BEDD6CEAC3}" dt="2024-05-09T10:12:14.211" v="6231" actId="113"/>
          <ac:spMkLst>
            <pc:docMk/>
            <pc:sldMk cId="492914608" sldId="271"/>
            <ac:spMk id="5" creationId="{7BFF3A01-B740-C510-3AD7-9B15431BCE90}"/>
          </ac:spMkLst>
        </pc:spChg>
        <pc:spChg chg="add del mod">
          <ac:chgData name="Rosa Peleja" userId="d93be67a-59cf-4b91-90a5-56de7e1e1d18" providerId="ADAL" clId="{1A7FD159-F345-4F75-B15F-A6BEDD6CEAC3}" dt="2024-05-07T16:30:45.817" v="2625" actId="478"/>
          <ac:spMkLst>
            <pc:docMk/>
            <pc:sldMk cId="492914608" sldId="271"/>
            <ac:spMk id="6" creationId="{38383266-F47C-A41B-6F4D-829DD0D38CA7}"/>
          </ac:spMkLst>
        </pc:spChg>
        <pc:spChg chg="add mod">
          <ac:chgData name="Rosa Peleja" userId="d93be67a-59cf-4b91-90a5-56de7e1e1d18" providerId="ADAL" clId="{1A7FD159-F345-4F75-B15F-A6BEDD6CEAC3}" dt="2024-05-09T10:11:31.037" v="6199" actId="1076"/>
          <ac:spMkLst>
            <pc:docMk/>
            <pc:sldMk cId="492914608" sldId="271"/>
            <ac:spMk id="7" creationId="{F995E52F-8D2A-F695-B6BF-A6E145BD8D37}"/>
          </ac:spMkLst>
        </pc:spChg>
        <pc:spChg chg="add">
          <ac:chgData name="Rosa Peleja" userId="d93be67a-59cf-4b91-90a5-56de7e1e1d18" providerId="ADAL" clId="{1A7FD159-F345-4F75-B15F-A6BEDD6CEAC3}" dt="2024-05-07T09:38:23.127" v="225" actId="26606"/>
          <ac:spMkLst>
            <pc:docMk/>
            <pc:sldMk cId="492914608" sldId="271"/>
            <ac:spMk id="9" creationId="{168D508C-A317-451C-AB61-8A699E3570F1}"/>
          </ac:spMkLst>
        </pc:spChg>
        <pc:spChg chg="add del mod">
          <ac:chgData name="Rosa Peleja" userId="d93be67a-59cf-4b91-90a5-56de7e1e1d18" providerId="ADAL" clId="{1A7FD159-F345-4F75-B15F-A6BEDD6CEAC3}" dt="2024-05-07T09:40:47.484" v="273" actId="478"/>
          <ac:spMkLst>
            <pc:docMk/>
            <pc:sldMk cId="492914608" sldId="271"/>
            <ac:spMk id="10" creationId="{17B6F937-DFF8-1C7A-0C61-D3A92F2F1A29}"/>
          </ac:spMkLst>
        </pc:spChg>
        <pc:spChg chg="add mod">
          <ac:chgData name="Rosa Peleja" userId="d93be67a-59cf-4b91-90a5-56de7e1e1d18" providerId="ADAL" clId="{1A7FD159-F345-4F75-B15F-A6BEDD6CEAC3}" dt="2024-05-09T11:17:28.802" v="6590" actId="1076"/>
          <ac:spMkLst>
            <pc:docMk/>
            <pc:sldMk cId="492914608" sldId="271"/>
            <ac:spMk id="15" creationId="{455F6203-7B1A-7E25-2265-31B1DCA961F4}"/>
          </ac:spMkLst>
        </pc:spChg>
        <pc:spChg chg="add mod">
          <ac:chgData name="Rosa Peleja" userId="d93be67a-59cf-4b91-90a5-56de7e1e1d18" providerId="ADAL" clId="{1A7FD159-F345-4F75-B15F-A6BEDD6CEAC3}" dt="2024-05-09T09:32:25.185" v="6031" actId="27636"/>
          <ac:spMkLst>
            <pc:docMk/>
            <pc:sldMk cId="492914608" sldId="271"/>
            <ac:spMk id="19" creationId="{B00F4BB6-C003-EDAE-09E1-B223B2F8AB5F}"/>
          </ac:spMkLst>
        </pc:spChg>
        <pc:spChg chg="add mod">
          <ac:chgData name="Rosa Peleja" userId="d93be67a-59cf-4b91-90a5-56de7e1e1d18" providerId="ADAL" clId="{1A7FD159-F345-4F75-B15F-A6BEDD6CEAC3}" dt="2024-05-09T10:11:26.260" v="6198" actId="1076"/>
          <ac:spMkLst>
            <pc:docMk/>
            <pc:sldMk cId="492914608" sldId="271"/>
            <ac:spMk id="22" creationId="{96CFD495-A438-ACFF-21B1-335A9D46AB04}"/>
          </ac:spMkLst>
        </pc:spChg>
        <pc:spChg chg="add mod">
          <ac:chgData name="Rosa Peleja" userId="d93be67a-59cf-4b91-90a5-56de7e1e1d18" providerId="ADAL" clId="{1A7FD159-F345-4F75-B15F-A6BEDD6CEAC3}" dt="2024-05-09T10:11:36.028" v="6200" actId="1076"/>
          <ac:spMkLst>
            <pc:docMk/>
            <pc:sldMk cId="492914608" sldId="271"/>
            <ac:spMk id="23" creationId="{6D629875-2E30-05A8-F6D4-FD783FD26698}"/>
          </ac:spMkLst>
        </pc:spChg>
        <pc:cxnChg chg="add del mod">
          <ac:chgData name="Rosa Peleja" userId="d93be67a-59cf-4b91-90a5-56de7e1e1d18" providerId="ADAL" clId="{1A7FD159-F345-4F75-B15F-A6BEDD6CEAC3}" dt="2024-05-07T16:30:51.396" v="2627" actId="478"/>
          <ac:cxnSpMkLst>
            <pc:docMk/>
            <pc:sldMk cId="492914608" sldId="271"/>
            <ac:cxnSpMk id="4" creationId="{B1914782-6629-E39E-EBDF-F1F6F14323A9}"/>
          </ac:cxnSpMkLst>
        </pc:cxnChg>
        <pc:cxnChg chg="add mod">
          <ac:chgData name="Rosa Peleja" userId="d93be67a-59cf-4b91-90a5-56de7e1e1d18" providerId="ADAL" clId="{1A7FD159-F345-4F75-B15F-A6BEDD6CEAC3}" dt="2024-05-09T11:17:07.533" v="6589" actId="1076"/>
          <ac:cxnSpMkLst>
            <pc:docMk/>
            <pc:sldMk cId="492914608" sldId="271"/>
            <ac:cxnSpMk id="8" creationId="{51243E5C-F2E0-BDDE-6CFB-8E74111CDB00}"/>
          </ac:cxnSpMkLst>
        </pc:cxnChg>
        <pc:cxnChg chg="add del mod">
          <ac:chgData name="Rosa Peleja" userId="d93be67a-59cf-4b91-90a5-56de7e1e1d18" providerId="ADAL" clId="{1A7FD159-F345-4F75-B15F-A6BEDD6CEAC3}" dt="2024-05-07T16:30:23.517" v="2618" actId="11529"/>
          <ac:cxnSpMkLst>
            <pc:docMk/>
            <pc:sldMk cId="492914608" sldId="271"/>
            <ac:cxnSpMk id="10" creationId="{DE1B20C6-C099-9962-555B-FE917F272268}"/>
          </ac:cxnSpMkLst>
        </pc:cxnChg>
        <pc:cxnChg chg="add mod">
          <ac:chgData name="Rosa Peleja" userId="d93be67a-59cf-4b91-90a5-56de7e1e1d18" providerId="ADAL" clId="{1A7FD159-F345-4F75-B15F-A6BEDD6CEAC3}" dt="2024-05-09T10:11:31.037" v="6199" actId="1076"/>
          <ac:cxnSpMkLst>
            <pc:docMk/>
            <pc:sldMk cId="492914608" sldId="271"/>
            <ac:cxnSpMk id="12" creationId="{923B8210-8B87-BBA5-9262-E5DF1DA79556}"/>
          </ac:cxnSpMkLst>
        </pc:cxnChg>
        <pc:cxnChg chg="add mod">
          <ac:chgData name="Rosa Peleja" userId="d93be67a-59cf-4b91-90a5-56de7e1e1d18" providerId="ADAL" clId="{1A7FD159-F345-4F75-B15F-A6BEDD6CEAC3}" dt="2024-05-09T10:11:23.710" v="6197" actId="1076"/>
          <ac:cxnSpMkLst>
            <pc:docMk/>
            <pc:sldMk cId="492914608" sldId="271"/>
            <ac:cxnSpMk id="13" creationId="{9DB05C0D-C892-0E7E-0DED-61944AFBF13A}"/>
          </ac:cxnSpMkLst>
        </pc:cxnChg>
      </pc:sldChg>
      <pc:sldChg chg="addSp delSp modSp add mod chgLayout">
        <pc:chgData name="Rosa Peleja" userId="d93be67a-59cf-4b91-90a5-56de7e1e1d18" providerId="ADAL" clId="{1A7FD159-F345-4F75-B15F-A6BEDD6CEAC3}" dt="2024-05-07T16:37:28.020" v="2677" actId="20577"/>
        <pc:sldMkLst>
          <pc:docMk/>
          <pc:sldMk cId="2974468102" sldId="272"/>
        </pc:sldMkLst>
        <pc:spChg chg="mod ord">
          <ac:chgData name="Rosa Peleja" userId="d93be67a-59cf-4b91-90a5-56de7e1e1d18" providerId="ADAL" clId="{1A7FD159-F345-4F75-B15F-A6BEDD6CEAC3}" dt="2024-05-07T16:36:40.452" v="2633" actId="20577"/>
          <ac:spMkLst>
            <pc:docMk/>
            <pc:sldMk cId="2974468102" sldId="272"/>
            <ac:spMk id="2" creationId="{195D096F-6D33-22DC-60EA-DF495E69923E}"/>
          </ac:spMkLst>
        </pc:spChg>
        <pc:spChg chg="mod ord">
          <ac:chgData name="Rosa Peleja" userId="d93be67a-59cf-4b91-90a5-56de7e1e1d18" providerId="ADAL" clId="{1A7FD159-F345-4F75-B15F-A6BEDD6CEAC3}" dt="2024-05-07T16:37:28.020" v="2677" actId="20577"/>
          <ac:spMkLst>
            <pc:docMk/>
            <pc:sldMk cId="2974468102" sldId="272"/>
            <ac:spMk id="3" creationId="{770FE101-A8F4-02A7-CC05-4F53F6A8ABA4}"/>
          </ac:spMkLst>
        </pc:spChg>
        <pc:spChg chg="add del mod">
          <ac:chgData name="Rosa Peleja" userId="d93be67a-59cf-4b91-90a5-56de7e1e1d18" providerId="ADAL" clId="{1A7FD159-F345-4F75-B15F-A6BEDD6CEAC3}" dt="2024-05-06T15:01:58.196" v="53" actId="6264"/>
          <ac:spMkLst>
            <pc:docMk/>
            <pc:sldMk cId="2974468102" sldId="272"/>
            <ac:spMk id="4" creationId="{CE420F82-F53F-CC68-B5A6-11612290AEE0}"/>
          </ac:spMkLst>
        </pc:spChg>
        <pc:spChg chg="add del mod">
          <ac:chgData name="Rosa Peleja" userId="d93be67a-59cf-4b91-90a5-56de7e1e1d18" providerId="ADAL" clId="{1A7FD159-F345-4F75-B15F-A6BEDD6CEAC3}" dt="2024-05-06T15:01:58.196" v="53" actId="6264"/>
          <ac:spMkLst>
            <pc:docMk/>
            <pc:sldMk cId="2974468102" sldId="272"/>
            <ac:spMk id="5" creationId="{34E720A1-8AFC-6FE7-7A4A-7B4606797B59}"/>
          </ac:spMkLst>
        </pc:spChg>
        <pc:spChg chg="del mod">
          <ac:chgData name="Rosa Peleja" userId="d93be67a-59cf-4b91-90a5-56de7e1e1d18" providerId="ADAL" clId="{1A7FD159-F345-4F75-B15F-A6BEDD6CEAC3}" dt="2024-05-06T14:59:15.388" v="24" actId="478"/>
          <ac:spMkLst>
            <pc:docMk/>
            <pc:sldMk cId="2974468102" sldId="272"/>
            <ac:spMk id="8" creationId="{7B4D82A3-B043-0246-F5EC-D47F4844C639}"/>
          </ac:spMkLst>
        </pc:spChg>
        <pc:picChg chg="add del mod">
          <ac:chgData name="Rosa Peleja" userId="d93be67a-59cf-4b91-90a5-56de7e1e1d18" providerId="ADAL" clId="{1A7FD159-F345-4F75-B15F-A6BEDD6CEAC3}" dt="2024-05-07T09:55:00.681" v="312" actId="21"/>
          <ac:picMkLst>
            <pc:docMk/>
            <pc:sldMk cId="2974468102" sldId="272"/>
            <ac:picMk id="4" creationId="{B4DAB74E-9E4B-079E-500D-A5B28439215B}"/>
          </ac:picMkLst>
        </pc:picChg>
        <pc:picChg chg="add del mod">
          <ac:chgData name="Rosa Peleja" userId="d93be67a-59cf-4b91-90a5-56de7e1e1d18" providerId="ADAL" clId="{1A7FD159-F345-4F75-B15F-A6BEDD6CEAC3}" dt="2024-05-07T09:57:42.918" v="335" actId="21"/>
          <ac:picMkLst>
            <pc:docMk/>
            <pc:sldMk cId="2974468102" sldId="272"/>
            <ac:picMk id="5" creationId="{B4DAB74E-9E4B-079E-500D-A5B28439215B}"/>
          </ac:picMkLst>
        </pc:picChg>
        <pc:picChg chg="add del mod">
          <ac:chgData name="Rosa Peleja" userId="d93be67a-59cf-4b91-90a5-56de7e1e1d18" providerId="ADAL" clId="{1A7FD159-F345-4F75-B15F-A6BEDD6CEAC3}" dt="2024-05-07T09:57:42.918" v="335" actId="21"/>
          <ac:picMkLst>
            <pc:docMk/>
            <pc:sldMk cId="2974468102" sldId="272"/>
            <ac:picMk id="6" creationId="{55E6879C-536C-EBD3-BE3E-DB44132C666B}"/>
          </ac:picMkLst>
        </pc:picChg>
        <pc:picChg chg="del mod">
          <ac:chgData name="Rosa Peleja" userId="d93be67a-59cf-4b91-90a5-56de7e1e1d18" providerId="ADAL" clId="{1A7FD159-F345-4F75-B15F-A6BEDD6CEAC3}" dt="2024-05-06T15:01:53.953" v="52" actId="478"/>
          <ac:picMkLst>
            <pc:docMk/>
            <pc:sldMk cId="2974468102" sldId="272"/>
            <ac:picMk id="7" creationId="{99A889B2-22C9-DCBD-2D94-C589124019A4}"/>
          </ac:picMkLst>
        </pc:picChg>
        <pc:picChg chg="add del mod">
          <ac:chgData name="Rosa Peleja" userId="d93be67a-59cf-4b91-90a5-56de7e1e1d18" providerId="ADAL" clId="{1A7FD159-F345-4F75-B15F-A6BEDD6CEAC3}" dt="2024-05-07T10:08:20.402" v="572" actId="478"/>
          <ac:picMkLst>
            <pc:docMk/>
            <pc:sldMk cId="2974468102" sldId="272"/>
            <ac:picMk id="7" creationId="{B4DAB74E-9E4B-079E-500D-A5B28439215B}"/>
          </ac:picMkLst>
        </pc:picChg>
        <pc:picChg chg="add del mod">
          <ac:chgData name="Rosa Peleja" userId="d93be67a-59cf-4b91-90a5-56de7e1e1d18" providerId="ADAL" clId="{1A7FD159-F345-4F75-B15F-A6BEDD6CEAC3}" dt="2024-05-07T10:08:19.037" v="571" actId="478"/>
          <ac:picMkLst>
            <pc:docMk/>
            <pc:sldMk cId="2974468102" sldId="272"/>
            <ac:picMk id="8" creationId="{55E6879C-536C-EBD3-BE3E-DB44132C666B}"/>
          </ac:picMkLst>
        </pc:picChg>
      </pc:sldChg>
      <pc:sldChg chg="modSp add mod setBg">
        <pc:chgData name="Rosa Peleja" userId="d93be67a-59cf-4b91-90a5-56de7e1e1d18" providerId="ADAL" clId="{1A7FD159-F345-4F75-B15F-A6BEDD6CEAC3}" dt="2024-05-07T11:04:02.561" v="1677" actId="27636"/>
        <pc:sldMkLst>
          <pc:docMk/>
          <pc:sldMk cId="3047083140" sldId="280"/>
        </pc:sldMkLst>
        <pc:spChg chg="mod">
          <ac:chgData name="Rosa Peleja" userId="d93be67a-59cf-4b91-90a5-56de7e1e1d18" providerId="ADAL" clId="{1A7FD159-F345-4F75-B15F-A6BEDD6CEAC3}" dt="2024-05-07T11:04:02.561" v="1677" actId="27636"/>
          <ac:spMkLst>
            <pc:docMk/>
            <pc:sldMk cId="3047083140" sldId="280"/>
            <ac:spMk id="3" creationId="{92FD0409-77EE-B743-EEFE-7C8CD26A4308}"/>
          </ac:spMkLst>
        </pc:spChg>
        <pc:spChg chg="mod">
          <ac:chgData name="Rosa Peleja" userId="d93be67a-59cf-4b91-90a5-56de7e1e1d18" providerId="ADAL" clId="{1A7FD159-F345-4F75-B15F-A6BEDD6CEAC3}" dt="2024-05-07T10:47:31.683" v="1444" actId="27636"/>
          <ac:spMkLst>
            <pc:docMk/>
            <pc:sldMk cId="3047083140" sldId="280"/>
            <ac:spMk id="4" creationId="{B7109929-CAC0-8C69-3C40-82B09F5210DD}"/>
          </ac:spMkLst>
        </pc:spChg>
      </pc:sldChg>
      <pc:sldChg chg="modSp add mod ord">
        <pc:chgData name="Rosa Peleja" userId="d93be67a-59cf-4b91-90a5-56de7e1e1d18" providerId="ADAL" clId="{1A7FD159-F345-4F75-B15F-A6BEDD6CEAC3}" dt="2024-05-09T09:58:27.696" v="6126"/>
        <pc:sldMkLst>
          <pc:docMk/>
          <pc:sldMk cId="4270300205" sldId="286"/>
        </pc:sldMkLst>
        <pc:spChg chg="mod">
          <ac:chgData name="Rosa Peleja" userId="d93be67a-59cf-4b91-90a5-56de7e1e1d18" providerId="ADAL" clId="{1A7FD159-F345-4F75-B15F-A6BEDD6CEAC3}" dt="2024-05-09T09:58:27.696" v="6126"/>
          <ac:spMkLst>
            <pc:docMk/>
            <pc:sldMk cId="4270300205" sldId="286"/>
            <ac:spMk id="10" creationId="{0C372740-9B42-5B70-1761-87995BDAD0F9}"/>
          </ac:spMkLst>
        </pc:spChg>
      </pc:sldChg>
      <pc:sldChg chg="add ord">
        <pc:chgData name="Rosa Peleja" userId="d93be67a-59cf-4b91-90a5-56de7e1e1d18" providerId="ADAL" clId="{1A7FD159-F345-4F75-B15F-A6BEDD6CEAC3}" dt="2024-05-07T16:50:26.057" v="3807"/>
        <pc:sldMkLst>
          <pc:docMk/>
          <pc:sldMk cId="1024375815" sldId="290"/>
        </pc:sldMkLst>
      </pc:sldChg>
      <pc:sldChg chg="modSp add mod">
        <pc:chgData name="Rosa Peleja" userId="d93be67a-59cf-4b91-90a5-56de7e1e1d18" providerId="ADAL" clId="{1A7FD159-F345-4F75-B15F-A6BEDD6CEAC3}" dt="2024-05-09T09:56:53.413" v="6124" actId="1076"/>
        <pc:sldMkLst>
          <pc:docMk/>
          <pc:sldMk cId="2622391255" sldId="310"/>
        </pc:sldMkLst>
        <pc:spChg chg="mod">
          <ac:chgData name="Rosa Peleja" userId="d93be67a-59cf-4b91-90a5-56de7e1e1d18" providerId="ADAL" clId="{1A7FD159-F345-4F75-B15F-A6BEDD6CEAC3}" dt="2024-05-09T09:56:53.413" v="6124" actId="1076"/>
          <ac:spMkLst>
            <pc:docMk/>
            <pc:sldMk cId="2622391255" sldId="310"/>
            <ac:spMk id="10" creationId="{0C372740-9B42-5B70-1761-87995BDAD0F9}"/>
          </ac:spMkLst>
        </pc:spChg>
        <pc:picChg chg="mod">
          <ac:chgData name="Rosa Peleja" userId="d93be67a-59cf-4b91-90a5-56de7e1e1d18" providerId="ADAL" clId="{1A7FD159-F345-4F75-B15F-A6BEDD6CEAC3}" dt="2024-05-07T10:53:29.559" v="1483" actId="1076"/>
          <ac:picMkLst>
            <pc:docMk/>
            <pc:sldMk cId="2622391255" sldId="310"/>
            <ac:picMk id="3" creationId="{8E8E04B9-55FC-F391-7BD3-C8EDFDC36B93}"/>
          </ac:picMkLst>
        </pc:picChg>
      </pc:sldChg>
      <pc:sldChg chg="addSp modSp add mod ord setBg modNotesTx">
        <pc:chgData name="Rosa Peleja" userId="d93be67a-59cf-4b91-90a5-56de7e1e1d18" providerId="ADAL" clId="{1A7FD159-F345-4F75-B15F-A6BEDD6CEAC3}" dt="2024-05-09T09:47:37.978" v="6084" actId="255"/>
        <pc:sldMkLst>
          <pc:docMk/>
          <pc:sldMk cId="1640164029" sldId="311"/>
        </pc:sldMkLst>
        <pc:spChg chg="mod ord">
          <ac:chgData name="Rosa Peleja" userId="d93be67a-59cf-4b91-90a5-56de7e1e1d18" providerId="ADAL" clId="{1A7FD159-F345-4F75-B15F-A6BEDD6CEAC3}" dt="2024-05-09T09:47:37.978" v="6084" actId="255"/>
          <ac:spMkLst>
            <pc:docMk/>
            <pc:sldMk cId="1640164029" sldId="311"/>
            <ac:spMk id="10" creationId="{0C372740-9B42-5B70-1761-87995BDAD0F9}"/>
          </ac:spMkLst>
        </pc:spChg>
        <pc:picChg chg="add mod">
          <ac:chgData name="Rosa Peleja" userId="d93be67a-59cf-4b91-90a5-56de7e1e1d18" providerId="ADAL" clId="{1A7FD159-F345-4F75-B15F-A6BEDD6CEAC3}" dt="2024-05-08T16:19:05.170" v="5833" actId="26606"/>
          <ac:picMkLst>
            <pc:docMk/>
            <pc:sldMk cId="1640164029" sldId="311"/>
            <ac:picMk id="3" creationId="{AFB794F4-5395-5172-6B72-7F4E241BD843}"/>
          </ac:picMkLst>
        </pc:picChg>
        <pc:picChg chg="mod">
          <ac:chgData name="Rosa Peleja" userId="d93be67a-59cf-4b91-90a5-56de7e1e1d18" providerId="ADAL" clId="{1A7FD159-F345-4F75-B15F-A6BEDD6CEAC3}" dt="2024-05-08T16:19:05.170" v="5833" actId="26606"/>
          <ac:picMkLst>
            <pc:docMk/>
            <pc:sldMk cId="1640164029" sldId="311"/>
            <ac:picMk id="4" creationId="{C67EC511-5E9E-B761-AB37-05E6A828C336}"/>
          </ac:picMkLst>
        </pc:picChg>
      </pc:sldChg>
      <pc:sldChg chg="modSp add mod">
        <pc:chgData name="Rosa Peleja" userId="d93be67a-59cf-4b91-90a5-56de7e1e1d18" providerId="ADAL" clId="{1A7FD159-F345-4F75-B15F-A6BEDD6CEAC3}" dt="2024-05-09T09:58:39.912" v="6128"/>
        <pc:sldMkLst>
          <pc:docMk/>
          <pc:sldMk cId="250858723" sldId="312"/>
        </pc:sldMkLst>
        <pc:spChg chg="mod">
          <ac:chgData name="Rosa Peleja" userId="d93be67a-59cf-4b91-90a5-56de7e1e1d18" providerId="ADAL" clId="{1A7FD159-F345-4F75-B15F-A6BEDD6CEAC3}" dt="2024-05-09T09:58:39.912" v="6128"/>
          <ac:spMkLst>
            <pc:docMk/>
            <pc:sldMk cId="250858723" sldId="312"/>
            <ac:spMk id="6" creationId="{59A52344-952C-F47D-706A-04F934140337}"/>
          </ac:spMkLst>
        </pc:spChg>
        <pc:picChg chg="mod">
          <ac:chgData name="Rosa Peleja" userId="d93be67a-59cf-4b91-90a5-56de7e1e1d18" providerId="ADAL" clId="{1A7FD159-F345-4F75-B15F-A6BEDD6CEAC3}" dt="2024-05-07T10:54:49.878" v="1501" actId="1076"/>
          <ac:picMkLst>
            <pc:docMk/>
            <pc:sldMk cId="250858723" sldId="312"/>
            <ac:picMk id="3" creationId="{AA9B21DB-E306-36BE-E59D-27C5F22A8E5E}"/>
          </ac:picMkLst>
        </pc:picChg>
      </pc:sldChg>
      <pc:sldChg chg="add del">
        <pc:chgData name="Rosa Peleja" userId="d93be67a-59cf-4b91-90a5-56de7e1e1d18" providerId="ADAL" clId="{1A7FD159-F345-4F75-B15F-A6BEDD6CEAC3}" dt="2024-05-08T15:40:44.441" v="4941" actId="2696"/>
        <pc:sldMkLst>
          <pc:docMk/>
          <pc:sldMk cId="793744969" sldId="313"/>
        </pc:sldMkLst>
      </pc:sldChg>
      <pc:sldChg chg="addSp delSp modSp add mod setBg setClrOvrMap chgLayout">
        <pc:chgData name="Rosa Peleja" userId="d93be67a-59cf-4b91-90a5-56de7e1e1d18" providerId="ADAL" clId="{1A7FD159-F345-4F75-B15F-A6BEDD6CEAC3}" dt="2024-05-08T15:52:28.606" v="5002" actId="113"/>
        <pc:sldMkLst>
          <pc:docMk/>
          <pc:sldMk cId="1390014939" sldId="313"/>
        </pc:sldMkLst>
        <pc:spChg chg="del mod">
          <ac:chgData name="Rosa Peleja" userId="d93be67a-59cf-4b91-90a5-56de7e1e1d18" providerId="ADAL" clId="{1A7FD159-F345-4F75-B15F-A6BEDD6CEAC3}" dt="2024-05-08T15:43:07.971" v="4976" actId="478"/>
          <ac:spMkLst>
            <pc:docMk/>
            <pc:sldMk cId="1390014939" sldId="313"/>
            <ac:spMk id="2" creationId="{88B2A779-EF5F-097A-50D9-077BCDC3117F}"/>
          </ac:spMkLst>
        </pc:spChg>
        <pc:spChg chg="mod ord">
          <ac:chgData name="Rosa Peleja" userId="d93be67a-59cf-4b91-90a5-56de7e1e1d18" providerId="ADAL" clId="{1A7FD159-F345-4F75-B15F-A6BEDD6CEAC3}" dt="2024-05-08T15:52:28.606" v="5002" actId="113"/>
          <ac:spMkLst>
            <pc:docMk/>
            <pc:sldMk cId="1390014939" sldId="313"/>
            <ac:spMk id="3" creationId="{FC0590EB-8B72-E1E7-0A1A-4E3E45355E89}"/>
          </ac:spMkLst>
        </pc:spChg>
        <pc:spChg chg="mod ord">
          <ac:chgData name="Rosa Peleja" userId="d93be67a-59cf-4b91-90a5-56de7e1e1d18" providerId="ADAL" clId="{1A7FD159-F345-4F75-B15F-A6BEDD6CEAC3}" dt="2024-05-08T15:48:45.556" v="4984" actId="26606"/>
          <ac:spMkLst>
            <pc:docMk/>
            <pc:sldMk cId="1390014939" sldId="313"/>
            <ac:spMk id="5" creationId="{FA4276A9-2576-9CC3-360F-2F19BD998144}"/>
          </ac:spMkLst>
        </pc:spChg>
        <pc:picChg chg="add del mod ord">
          <ac:chgData name="Rosa Peleja" userId="d93be67a-59cf-4b91-90a5-56de7e1e1d18" providerId="ADAL" clId="{1A7FD159-F345-4F75-B15F-A6BEDD6CEAC3}" dt="2024-05-08T15:49:49.170" v="4995" actId="478"/>
          <ac:picMkLst>
            <pc:docMk/>
            <pc:sldMk cId="1390014939" sldId="313"/>
            <ac:picMk id="6" creationId="{02ACA4A8-EC40-4C00-B584-C4AD6BCF6F3F}"/>
          </ac:picMkLst>
        </pc:picChg>
      </pc:sldChg>
      <pc:sldChg chg="addSp delSp modSp new mod setBg">
        <pc:chgData name="Rosa Peleja" userId="d93be67a-59cf-4b91-90a5-56de7e1e1d18" providerId="ADAL" clId="{1A7FD159-F345-4F75-B15F-A6BEDD6CEAC3}" dt="2024-05-09T11:24:19.076" v="6848" actId="113"/>
        <pc:sldMkLst>
          <pc:docMk/>
          <pc:sldMk cId="2591285841" sldId="314"/>
        </pc:sldMkLst>
        <pc:spChg chg="del">
          <ac:chgData name="Rosa Peleja" userId="d93be67a-59cf-4b91-90a5-56de7e1e1d18" providerId="ADAL" clId="{1A7FD159-F345-4F75-B15F-A6BEDD6CEAC3}" dt="2024-05-08T16:14:12.305" v="5758"/>
          <ac:spMkLst>
            <pc:docMk/>
            <pc:sldMk cId="2591285841" sldId="314"/>
            <ac:spMk id="2" creationId="{0A898F6C-E237-74FE-EDB0-81ED63131E2F}"/>
          </ac:spMkLst>
        </pc:spChg>
        <pc:spChg chg="del">
          <ac:chgData name="Rosa Peleja" userId="d93be67a-59cf-4b91-90a5-56de7e1e1d18" providerId="ADAL" clId="{1A7FD159-F345-4F75-B15F-A6BEDD6CEAC3}" dt="2024-05-08T15:54:59.388" v="5004" actId="1032"/>
          <ac:spMkLst>
            <pc:docMk/>
            <pc:sldMk cId="2591285841" sldId="314"/>
            <ac:spMk id="3" creationId="{C5AF46A6-AFEF-4E71-4152-FED2ECDDA6ED}"/>
          </ac:spMkLst>
        </pc:spChg>
        <pc:spChg chg="add mod">
          <ac:chgData name="Rosa Peleja" userId="d93be67a-59cf-4b91-90a5-56de7e1e1d18" providerId="ADAL" clId="{1A7FD159-F345-4F75-B15F-A6BEDD6CEAC3}" dt="2024-05-08T15:56:40.575" v="5037" actId="767"/>
          <ac:spMkLst>
            <pc:docMk/>
            <pc:sldMk cId="2591285841" sldId="314"/>
            <ac:spMk id="5" creationId="{C15CBFE6-FB07-9EA4-EC5E-33FCADA9F0A1}"/>
          </ac:spMkLst>
        </pc:spChg>
        <pc:spChg chg="add mod">
          <ac:chgData name="Rosa Peleja" userId="d93be67a-59cf-4b91-90a5-56de7e1e1d18" providerId="ADAL" clId="{1A7FD159-F345-4F75-B15F-A6BEDD6CEAC3}" dt="2024-05-08T15:56:39.820" v="5036" actId="767"/>
          <ac:spMkLst>
            <pc:docMk/>
            <pc:sldMk cId="2591285841" sldId="314"/>
            <ac:spMk id="6" creationId="{45B29C18-1530-7215-BC68-E4F257F6076A}"/>
          </ac:spMkLst>
        </pc:spChg>
        <pc:spChg chg="add mod">
          <ac:chgData name="Rosa Peleja" userId="d93be67a-59cf-4b91-90a5-56de7e1e1d18" providerId="ADAL" clId="{1A7FD159-F345-4F75-B15F-A6BEDD6CEAC3}" dt="2024-05-09T11:23:04.780" v="6835" actId="1076"/>
          <ac:spMkLst>
            <pc:docMk/>
            <pc:sldMk cId="2591285841" sldId="314"/>
            <ac:spMk id="7" creationId="{FE55CBCA-7A04-B832-0E83-3AF95146DC0B}"/>
          </ac:spMkLst>
        </pc:spChg>
        <pc:spChg chg="add mod">
          <ac:chgData name="Rosa Peleja" userId="d93be67a-59cf-4b91-90a5-56de7e1e1d18" providerId="ADAL" clId="{1A7FD159-F345-4F75-B15F-A6BEDD6CEAC3}" dt="2024-05-08T16:14:16.967" v="5759" actId="1076"/>
          <ac:spMkLst>
            <pc:docMk/>
            <pc:sldMk cId="2591285841" sldId="314"/>
            <ac:spMk id="9" creationId="{925C66D7-82E0-8EFD-18E1-A2C287863C4B}"/>
          </ac:spMkLst>
        </pc:spChg>
        <pc:spChg chg="add del mod">
          <ac:chgData name="Rosa Peleja" userId="d93be67a-59cf-4b91-90a5-56de7e1e1d18" providerId="ADAL" clId="{1A7FD159-F345-4F75-B15F-A6BEDD6CEAC3}" dt="2024-05-08T16:16:27.701" v="5788" actId="478"/>
          <ac:spMkLst>
            <pc:docMk/>
            <pc:sldMk cId="2591285841" sldId="314"/>
            <ac:spMk id="10" creationId="{6CBD8798-BC59-AD84-06F8-C0CD767D1130}"/>
          </ac:spMkLst>
        </pc:spChg>
        <pc:spChg chg="add del mod">
          <ac:chgData name="Rosa Peleja" userId="d93be67a-59cf-4b91-90a5-56de7e1e1d18" providerId="ADAL" clId="{1A7FD159-F345-4F75-B15F-A6BEDD6CEAC3}" dt="2024-05-08T16:16:24.808" v="5787" actId="478"/>
          <ac:spMkLst>
            <pc:docMk/>
            <pc:sldMk cId="2591285841" sldId="314"/>
            <ac:spMk id="11" creationId="{918AA68C-9AF1-96CA-DBA3-233AC3E8DD59}"/>
          </ac:spMkLst>
        </pc:spChg>
        <pc:spChg chg="add mod">
          <ac:chgData name="Rosa Peleja" userId="d93be67a-59cf-4b91-90a5-56de7e1e1d18" providerId="ADAL" clId="{1A7FD159-F345-4F75-B15F-A6BEDD6CEAC3}" dt="2024-05-09T11:22:57.884" v="6833" actId="1076"/>
          <ac:spMkLst>
            <pc:docMk/>
            <pc:sldMk cId="2591285841" sldId="314"/>
            <ac:spMk id="12" creationId="{F96677EB-EA59-9F99-CC66-73C44B8CBDC9}"/>
          </ac:spMkLst>
        </pc:spChg>
        <pc:spChg chg="add mod">
          <ac:chgData name="Rosa Peleja" userId="d93be67a-59cf-4b91-90a5-56de7e1e1d18" providerId="ADAL" clId="{1A7FD159-F345-4F75-B15F-A6BEDD6CEAC3}" dt="2024-05-09T11:23:02.052" v="6834" actId="1076"/>
          <ac:spMkLst>
            <pc:docMk/>
            <pc:sldMk cId="2591285841" sldId="314"/>
            <ac:spMk id="13" creationId="{8CC68AB1-014B-686E-B387-D9ACE0159C4B}"/>
          </ac:spMkLst>
        </pc:spChg>
        <pc:spChg chg="add mod">
          <ac:chgData name="Rosa Peleja" userId="d93be67a-59cf-4b91-90a5-56de7e1e1d18" providerId="ADAL" clId="{1A7FD159-F345-4F75-B15F-A6BEDD6CEAC3}" dt="2024-05-09T11:23:07.284" v="6836" actId="1076"/>
          <ac:spMkLst>
            <pc:docMk/>
            <pc:sldMk cId="2591285841" sldId="314"/>
            <ac:spMk id="14" creationId="{F8919E58-C956-6133-DFBE-0E2588D1D95E}"/>
          </ac:spMkLst>
        </pc:spChg>
        <pc:spChg chg="add mod">
          <ac:chgData name="Rosa Peleja" userId="d93be67a-59cf-4b91-90a5-56de7e1e1d18" providerId="ADAL" clId="{1A7FD159-F345-4F75-B15F-A6BEDD6CEAC3}" dt="2024-05-09T11:23:41.411" v="6843" actId="1076"/>
          <ac:spMkLst>
            <pc:docMk/>
            <pc:sldMk cId="2591285841" sldId="314"/>
            <ac:spMk id="15" creationId="{F306BEBC-D9A6-CE64-29F4-C49D329ECEE9}"/>
          </ac:spMkLst>
        </pc:spChg>
        <pc:spChg chg="add mod">
          <ac:chgData name="Rosa Peleja" userId="d93be67a-59cf-4b91-90a5-56de7e1e1d18" providerId="ADAL" clId="{1A7FD159-F345-4F75-B15F-A6BEDD6CEAC3}" dt="2024-05-09T11:23:36.706" v="6842" actId="1076"/>
          <ac:spMkLst>
            <pc:docMk/>
            <pc:sldMk cId="2591285841" sldId="314"/>
            <ac:spMk id="16" creationId="{154E61A2-FD79-1622-8F36-A2A430AF82A4}"/>
          </ac:spMkLst>
        </pc:spChg>
        <pc:spChg chg="add mod">
          <ac:chgData name="Rosa Peleja" userId="d93be67a-59cf-4b91-90a5-56de7e1e1d18" providerId="ADAL" clId="{1A7FD159-F345-4F75-B15F-A6BEDD6CEAC3}" dt="2024-05-09T11:23:33.827" v="6841" actId="1076"/>
          <ac:spMkLst>
            <pc:docMk/>
            <pc:sldMk cId="2591285841" sldId="314"/>
            <ac:spMk id="17" creationId="{168CD9BF-67B6-91F8-F304-B948CDEFE641}"/>
          </ac:spMkLst>
        </pc:spChg>
        <pc:spChg chg="add mod">
          <ac:chgData name="Rosa Peleja" userId="d93be67a-59cf-4b91-90a5-56de7e1e1d18" providerId="ADAL" clId="{1A7FD159-F345-4F75-B15F-A6BEDD6CEAC3}" dt="2024-05-09T11:23:29.940" v="6840" actId="1076"/>
          <ac:spMkLst>
            <pc:docMk/>
            <pc:sldMk cId="2591285841" sldId="314"/>
            <ac:spMk id="18" creationId="{4EF2F6A1-4B68-83BD-98C1-AA609CFB2F83}"/>
          </ac:spMkLst>
        </pc:spChg>
        <pc:spChg chg="add mod">
          <ac:chgData name="Rosa Peleja" userId="d93be67a-59cf-4b91-90a5-56de7e1e1d18" providerId="ADAL" clId="{1A7FD159-F345-4F75-B15F-A6BEDD6CEAC3}" dt="2024-05-09T11:23:26.202" v="6839" actId="1076"/>
          <ac:spMkLst>
            <pc:docMk/>
            <pc:sldMk cId="2591285841" sldId="314"/>
            <ac:spMk id="19" creationId="{D400523A-6B6A-EAE1-CB98-BA03D886A2A4}"/>
          </ac:spMkLst>
        </pc:spChg>
        <pc:graphicFrameChg chg="add mod modGraphic">
          <ac:chgData name="Rosa Peleja" userId="d93be67a-59cf-4b91-90a5-56de7e1e1d18" providerId="ADAL" clId="{1A7FD159-F345-4F75-B15F-A6BEDD6CEAC3}" dt="2024-05-09T11:24:19.076" v="6848" actId="113"/>
          <ac:graphicFrameMkLst>
            <pc:docMk/>
            <pc:sldMk cId="2591285841" sldId="314"/>
            <ac:graphicFrameMk id="4" creationId="{940BA80F-89B6-AA07-6AA1-3FC0B64E1819}"/>
          </ac:graphicFrameMkLst>
        </pc:graphicFrameChg>
        <pc:graphicFrameChg chg="add del modGraphic">
          <ac:chgData name="Rosa Peleja" userId="d93be67a-59cf-4b91-90a5-56de7e1e1d18" providerId="ADAL" clId="{1A7FD159-F345-4F75-B15F-A6BEDD6CEAC3}" dt="2024-05-08T15:59:36.263" v="5047" actId="478"/>
          <ac:graphicFrameMkLst>
            <pc:docMk/>
            <pc:sldMk cId="2591285841" sldId="314"/>
            <ac:graphicFrameMk id="8" creationId="{26E7DD1A-D06B-C94F-F86E-23C2139AEB90}"/>
          </ac:graphicFrameMkLst>
        </pc:graphicFrameChg>
      </pc:sldChg>
      <pc:sldChg chg="addSp delSp modSp new add del mod">
        <pc:chgData name="Rosa Peleja" userId="d93be67a-59cf-4b91-90a5-56de7e1e1d18" providerId="ADAL" clId="{1A7FD159-F345-4F75-B15F-A6BEDD6CEAC3}" dt="2024-05-08T17:17:11.821" v="5928" actId="2696"/>
        <pc:sldMkLst>
          <pc:docMk/>
          <pc:sldMk cId="1417130857" sldId="315"/>
        </pc:sldMkLst>
        <pc:spChg chg="mod">
          <ac:chgData name="Rosa Peleja" userId="d93be67a-59cf-4b91-90a5-56de7e1e1d18" providerId="ADAL" clId="{1A7FD159-F345-4F75-B15F-A6BEDD6CEAC3}" dt="2024-05-08T17:08:26.173" v="5846" actId="1076"/>
          <ac:spMkLst>
            <pc:docMk/>
            <pc:sldMk cId="1417130857" sldId="315"/>
            <ac:spMk id="2" creationId="{6AE1CF11-72B0-5EDC-96F4-51E311BD4E17}"/>
          </ac:spMkLst>
        </pc:spChg>
        <pc:spChg chg="del mod">
          <ac:chgData name="Rosa Peleja" userId="d93be67a-59cf-4b91-90a5-56de7e1e1d18" providerId="ADAL" clId="{1A7FD159-F345-4F75-B15F-A6BEDD6CEAC3}" dt="2024-05-08T17:08:15.424" v="5842" actId="478"/>
          <ac:spMkLst>
            <pc:docMk/>
            <pc:sldMk cId="1417130857" sldId="315"/>
            <ac:spMk id="4" creationId="{A9674D58-4C47-A6FE-4D51-12EF68074C0C}"/>
          </ac:spMkLst>
        </pc:spChg>
        <pc:spChg chg="add del mod">
          <ac:chgData name="Rosa Peleja" userId="d93be67a-59cf-4b91-90a5-56de7e1e1d18" providerId="ADAL" clId="{1A7FD159-F345-4F75-B15F-A6BEDD6CEAC3}" dt="2024-05-08T17:08:17.222" v="5843" actId="478"/>
          <ac:spMkLst>
            <pc:docMk/>
            <pc:sldMk cId="1417130857" sldId="315"/>
            <ac:spMk id="6" creationId="{B8F77E0B-815B-D2DD-989E-36275E2C7844}"/>
          </ac:spMkLst>
        </pc:spChg>
      </pc:sldChg>
      <pc:sldChg chg="addSp delSp modSp new del mod">
        <pc:chgData name="Rosa Peleja" userId="d93be67a-59cf-4b91-90a5-56de7e1e1d18" providerId="ADAL" clId="{1A7FD159-F345-4F75-B15F-A6BEDD6CEAC3}" dt="2024-05-09T09:44:57.497" v="6047" actId="2696"/>
        <pc:sldMkLst>
          <pc:docMk/>
          <pc:sldMk cId="216241073" sldId="316"/>
        </pc:sldMkLst>
        <pc:spChg chg="mod">
          <ac:chgData name="Rosa Peleja" userId="d93be67a-59cf-4b91-90a5-56de7e1e1d18" providerId="ADAL" clId="{1A7FD159-F345-4F75-B15F-A6BEDD6CEAC3}" dt="2024-05-09T09:44:40.499" v="6046" actId="1076"/>
          <ac:spMkLst>
            <pc:docMk/>
            <pc:sldMk cId="216241073" sldId="316"/>
            <ac:spMk id="2" creationId="{7645DDE7-85AF-ADE1-7B9A-72910BE91C09}"/>
          </ac:spMkLst>
        </pc:spChg>
        <pc:spChg chg="del">
          <ac:chgData name="Rosa Peleja" userId="d93be67a-59cf-4b91-90a5-56de7e1e1d18" providerId="ADAL" clId="{1A7FD159-F345-4F75-B15F-A6BEDD6CEAC3}" dt="2024-05-09T09:44:05.221" v="6035" actId="478"/>
          <ac:spMkLst>
            <pc:docMk/>
            <pc:sldMk cId="216241073" sldId="316"/>
            <ac:spMk id="3" creationId="{4E218CBA-4A0D-F8E4-64D9-2F3C52B9F1D9}"/>
          </ac:spMkLst>
        </pc:spChg>
        <pc:spChg chg="del">
          <ac:chgData name="Rosa Peleja" userId="d93be67a-59cf-4b91-90a5-56de7e1e1d18" providerId="ADAL" clId="{1A7FD159-F345-4F75-B15F-A6BEDD6CEAC3}" dt="2024-05-08T17:08:42.667" v="5848" actId="478"/>
          <ac:spMkLst>
            <pc:docMk/>
            <pc:sldMk cId="216241073" sldId="316"/>
            <ac:spMk id="4" creationId="{4223E6F9-164F-0509-E56C-DF458269EF69}"/>
          </ac:spMkLst>
        </pc:spChg>
        <pc:spChg chg="add mod">
          <ac:chgData name="Rosa Peleja" userId="d93be67a-59cf-4b91-90a5-56de7e1e1d18" providerId="ADAL" clId="{1A7FD159-F345-4F75-B15F-A6BEDD6CEAC3}" dt="2024-05-09T09:44:38.244" v="6045" actId="1076"/>
          <ac:spMkLst>
            <pc:docMk/>
            <pc:sldMk cId="216241073" sldId="316"/>
            <ac:spMk id="5" creationId="{BA94BEBD-B5F6-5313-86E4-BDAA94F6DD37}"/>
          </ac:spMkLst>
        </pc:spChg>
        <pc:picChg chg="add mod">
          <ac:chgData name="Rosa Peleja" userId="d93be67a-59cf-4b91-90a5-56de7e1e1d18" providerId="ADAL" clId="{1A7FD159-F345-4F75-B15F-A6BEDD6CEAC3}" dt="2024-05-09T09:44:12.038" v="6037" actId="1076"/>
          <ac:picMkLst>
            <pc:docMk/>
            <pc:sldMk cId="216241073" sldId="316"/>
            <ac:picMk id="4" creationId="{84FAC28B-CA5A-67B4-D34D-EF2C94A5A902}"/>
          </ac:picMkLst>
        </pc:picChg>
      </pc:sldChg>
      <pc:sldChg chg="addSp delSp modSp new mod setBg addAnim delAnim">
        <pc:chgData name="Rosa Peleja" userId="d93be67a-59cf-4b91-90a5-56de7e1e1d18" providerId="ADAL" clId="{1A7FD159-F345-4F75-B15F-A6BEDD6CEAC3}" dt="2024-05-09T09:47:01.219" v="6072" actId="404"/>
        <pc:sldMkLst>
          <pc:docMk/>
          <pc:sldMk cId="77186127" sldId="317"/>
        </pc:sldMkLst>
        <pc:spChg chg="mod ord">
          <ac:chgData name="Rosa Peleja" userId="d93be67a-59cf-4b91-90a5-56de7e1e1d18" providerId="ADAL" clId="{1A7FD159-F345-4F75-B15F-A6BEDD6CEAC3}" dt="2024-05-09T09:47:01.219" v="6072" actId="404"/>
          <ac:spMkLst>
            <pc:docMk/>
            <pc:sldMk cId="77186127" sldId="317"/>
            <ac:spMk id="2" creationId="{A58F7C99-E17B-74EA-563B-28A04267F086}"/>
          </ac:spMkLst>
        </pc:spChg>
        <pc:spChg chg="add del">
          <ac:chgData name="Rosa Peleja" userId="d93be67a-59cf-4b91-90a5-56de7e1e1d18" providerId="ADAL" clId="{1A7FD159-F345-4F75-B15F-A6BEDD6CEAC3}" dt="2024-05-09T09:45:00.656" v="6048" actId="478"/>
          <ac:spMkLst>
            <pc:docMk/>
            <pc:sldMk cId="77186127" sldId="317"/>
            <ac:spMk id="3" creationId="{61621CB2-F3AC-FA93-357F-19905FCC5CEF}"/>
          </ac:spMkLst>
        </pc:spChg>
        <pc:spChg chg="del">
          <ac:chgData name="Rosa Peleja" userId="d93be67a-59cf-4b91-90a5-56de7e1e1d18" providerId="ADAL" clId="{1A7FD159-F345-4F75-B15F-A6BEDD6CEAC3}" dt="2024-05-08T17:09:27.672" v="5861" actId="478"/>
          <ac:spMkLst>
            <pc:docMk/>
            <pc:sldMk cId="77186127" sldId="317"/>
            <ac:spMk id="4" creationId="{A0CC8B3C-1C1E-10FD-D769-ABCE6BAE4138}"/>
          </ac:spMkLst>
        </pc:spChg>
        <pc:spChg chg="add del">
          <ac:chgData name="Rosa Peleja" userId="d93be67a-59cf-4b91-90a5-56de7e1e1d18" providerId="ADAL" clId="{1A7FD159-F345-4F75-B15F-A6BEDD6CEAC3}" dt="2024-05-08T17:17:02.056" v="5922" actId="26606"/>
          <ac:spMkLst>
            <pc:docMk/>
            <pc:sldMk cId="77186127" sldId="317"/>
            <ac:spMk id="11" creationId="{0AD84CCE-B61B-45FD-8942-77C91305228B}"/>
          </ac:spMkLst>
        </pc:spChg>
        <pc:picChg chg="add mod ord modCrop">
          <ac:chgData name="Rosa Peleja" userId="d93be67a-59cf-4b91-90a5-56de7e1e1d18" providerId="ADAL" clId="{1A7FD159-F345-4F75-B15F-A6BEDD6CEAC3}" dt="2024-05-09T09:46:32.740" v="6063" actId="1076"/>
          <ac:picMkLst>
            <pc:docMk/>
            <pc:sldMk cId="77186127" sldId="317"/>
            <ac:picMk id="4" creationId="{CDDC74D6-A5A8-C4A6-4D80-1A733B22BA92}"/>
          </ac:picMkLst>
        </pc:picChg>
        <pc:picChg chg="add mod">
          <ac:chgData name="Rosa Peleja" userId="d93be67a-59cf-4b91-90a5-56de7e1e1d18" providerId="ADAL" clId="{1A7FD159-F345-4F75-B15F-A6BEDD6CEAC3}" dt="2024-05-08T17:17:41.011" v="5934"/>
          <ac:picMkLst>
            <pc:docMk/>
            <pc:sldMk cId="77186127" sldId="317"/>
            <ac:picMk id="6" creationId="{13086412-49E4-4A63-8A8A-B143F140927F}"/>
          </ac:picMkLst>
        </pc:picChg>
      </pc:sldChg>
      <pc:sldChg chg="delSp modSp new del mod">
        <pc:chgData name="Rosa Peleja" userId="d93be67a-59cf-4b91-90a5-56de7e1e1d18" providerId="ADAL" clId="{1A7FD159-F345-4F75-B15F-A6BEDD6CEAC3}" dt="2024-05-08T17:14:48.788" v="5911" actId="2696"/>
        <pc:sldMkLst>
          <pc:docMk/>
          <pc:sldMk cId="3972994516" sldId="318"/>
        </pc:sldMkLst>
        <pc:spChg chg="mod">
          <ac:chgData name="Rosa Peleja" userId="d93be67a-59cf-4b91-90a5-56de7e1e1d18" providerId="ADAL" clId="{1A7FD159-F345-4F75-B15F-A6BEDD6CEAC3}" dt="2024-05-08T17:12:36.900" v="5876" actId="403"/>
          <ac:spMkLst>
            <pc:docMk/>
            <pc:sldMk cId="3972994516" sldId="318"/>
            <ac:spMk id="2" creationId="{390B2412-4007-33E6-649B-5823DD87C814}"/>
          </ac:spMkLst>
        </pc:spChg>
        <pc:spChg chg="del">
          <ac:chgData name="Rosa Peleja" userId="d93be67a-59cf-4b91-90a5-56de7e1e1d18" providerId="ADAL" clId="{1A7FD159-F345-4F75-B15F-A6BEDD6CEAC3}" dt="2024-05-08T17:12:26.239" v="5866" actId="478"/>
          <ac:spMkLst>
            <pc:docMk/>
            <pc:sldMk cId="3972994516" sldId="318"/>
            <ac:spMk id="4" creationId="{1FA5E2F1-6B1D-E699-6E29-BB2310B7F53F}"/>
          </ac:spMkLst>
        </pc:spChg>
      </pc:sldChg>
      <pc:sldChg chg="addSp delSp modSp new mod">
        <pc:chgData name="Rosa Peleja" userId="d93be67a-59cf-4b91-90a5-56de7e1e1d18" providerId="ADAL" clId="{1A7FD159-F345-4F75-B15F-A6BEDD6CEAC3}" dt="2024-05-09T09:55:26.373" v="6120" actId="1076"/>
        <pc:sldMkLst>
          <pc:docMk/>
          <pc:sldMk cId="85090932" sldId="319"/>
        </pc:sldMkLst>
        <pc:spChg chg="mod">
          <ac:chgData name="Rosa Peleja" userId="d93be67a-59cf-4b91-90a5-56de7e1e1d18" providerId="ADAL" clId="{1A7FD159-F345-4F75-B15F-A6BEDD6CEAC3}" dt="2024-05-09T09:55:26.373" v="6120" actId="1076"/>
          <ac:spMkLst>
            <pc:docMk/>
            <pc:sldMk cId="85090932" sldId="319"/>
            <ac:spMk id="2" creationId="{A6EDBBE8-5AC0-ADDF-5D06-9F624F6793C9}"/>
          </ac:spMkLst>
        </pc:spChg>
        <pc:spChg chg="add del">
          <ac:chgData name="Rosa Peleja" userId="d93be67a-59cf-4b91-90a5-56de7e1e1d18" providerId="ADAL" clId="{1A7FD159-F345-4F75-B15F-A6BEDD6CEAC3}" dt="2024-05-09T09:52:49.086" v="6088" actId="478"/>
          <ac:spMkLst>
            <pc:docMk/>
            <pc:sldMk cId="85090932" sldId="319"/>
            <ac:spMk id="3" creationId="{C8718A74-FEBB-580C-6E13-B1D01C8544EE}"/>
          </ac:spMkLst>
        </pc:spChg>
        <pc:spChg chg="del mod">
          <ac:chgData name="Rosa Peleja" userId="d93be67a-59cf-4b91-90a5-56de7e1e1d18" providerId="ADAL" clId="{1A7FD159-F345-4F75-B15F-A6BEDD6CEAC3}" dt="2024-05-09T09:53:25.894" v="6092" actId="478"/>
          <ac:spMkLst>
            <pc:docMk/>
            <pc:sldMk cId="85090932" sldId="319"/>
            <ac:spMk id="4" creationId="{FD305F37-9089-39AA-7608-34B3B4F13713}"/>
          </ac:spMkLst>
        </pc:spChg>
        <pc:spChg chg="add del mod">
          <ac:chgData name="Rosa Peleja" userId="d93be67a-59cf-4b91-90a5-56de7e1e1d18" providerId="ADAL" clId="{1A7FD159-F345-4F75-B15F-A6BEDD6CEAC3}" dt="2024-05-09T09:53:28.447" v="6093" actId="478"/>
          <ac:spMkLst>
            <pc:docMk/>
            <pc:sldMk cId="85090932" sldId="319"/>
            <ac:spMk id="10" creationId="{A5DDFACF-701E-C10D-B0AD-136103FE2C69}"/>
          </ac:spMkLst>
        </pc:spChg>
        <pc:picChg chg="add mod">
          <ac:chgData name="Rosa Peleja" userId="d93be67a-59cf-4b91-90a5-56de7e1e1d18" providerId="ADAL" clId="{1A7FD159-F345-4F75-B15F-A6BEDD6CEAC3}" dt="2024-05-09T09:52:48.090" v="6087"/>
          <ac:picMkLst>
            <pc:docMk/>
            <pc:sldMk cId="85090932" sldId="319"/>
            <ac:picMk id="6" creationId="{1E5B512B-F542-754B-2729-3EFAB529E60E}"/>
          </ac:picMkLst>
        </pc:picChg>
        <pc:picChg chg="add mod ord">
          <ac:chgData name="Rosa Peleja" userId="d93be67a-59cf-4b91-90a5-56de7e1e1d18" providerId="ADAL" clId="{1A7FD159-F345-4F75-B15F-A6BEDD6CEAC3}" dt="2024-05-09T09:54:19.708" v="6105" actId="1076"/>
          <ac:picMkLst>
            <pc:docMk/>
            <pc:sldMk cId="85090932" sldId="319"/>
            <ac:picMk id="8" creationId="{C0EAA7BC-C2E0-52EA-A49C-F88B07C63D4C}"/>
          </ac:picMkLst>
        </pc:picChg>
      </pc:sldChg>
      <pc:sldChg chg="addSp delSp modSp new mod ord setBg modClrScheme chgLayout">
        <pc:chgData name="Rosa Peleja" userId="d93be67a-59cf-4b91-90a5-56de7e1e1d18" providerId="ADAL" clId="{1A7FD159-F345-4F75-B15F-A6BEDD6CEAC3}" dt="2024-05-09T10:07:32.471" v="6132" actId="403"/>
        <pc:sldMkLst>
          <pc:docMk/>
          <pc:sldMk cId="3033633857" sldId="320"/>
        </pc:sldMkLst>
        <pc:spChg chg="del mod ord">
          <ac:chgData name="Rosa Peleja" userId="d93be67a-59cf-4b91-90a5-56de7e1e1d18" providerId="ADAL" clId="{1A7FD159-F345-4F75-B15F-A6BEDD6CEAC3}" dt="2024-05-08T17:34:11.969" v="5974" actId="21"/>
          <ac:spMkLst>
            <pc:docMk/>
            <pc:sldMk cId="3033633857" sldId="320"/>
            <ac:spMk id="2" creationId="{F09BDC3F-DB44-16FB-4709-6F52DD9EE409}"/>
          </ac:spMkLst>
        </pc:spChg>
        <pc:spChg chg="add del mod ord">
          <ac:chgData name="Rosa Peleja" userId="d93be67a-59cf-4b91-90a5-56de7e1e1d18" providerId="ADAL" clId="{1A7FD159-F345-4F75-B15F-A6BEDD6CEAC3}" dt="2024-05-08T17:27:57.661" v="5944" actId="700"/>
          <ac:spMkLst>
            <pc:docMk/>
            <pc:sldMk cId="3033633857" sldId="320"/>
            <ac:spMk id="3" creationId="{08832610-C5D5-F403-E6A9-0B7931D0C92A}"/>
          </ac:spMkLst>
        </pc:spChg>
        <pc:spChg chg="del">
          <ac:chgData name="Rosa Peleja" userId="d93be67a-59cf-4b91-90a5-56de7e1e1d18" providerId="ADAL" clId="{1A7FD159-F345-4F75-B15F-A6BEDD6CEAC3}" dt="2024-05-08T17:27:57.661" v="5944" actId="700"/>
          <ac:spMkLst>
            <pc:docMk/>
            <pc:sldMk cId="3033633857" sldId="320"/>
            <ac:spMk id="4" creationId="{BF0F1B5B-2E02-C05E-BA07-3BAB2F67E891}"/>
          </ac:spMkLst>
        </pc:spChg>
        <pc:spChg chg="add del mod ord">
          <ac:chgData name="Rosa Peleja" userId="d93be67a-59cf-4b91-90a5-56de7e1e1d18" providerId="ADAL" clId="{1A7FD159-F345-4F75-B15F-A6BEDD6CEAC3}" dt="2024-05-08T17:27:59.302" v="5946" actId="478"/>
          <ac:spMkLst>
            <pc:docMk/>
            <pc:sldMk cId="3033633857" sldId="320"/>
            <ac:spMk id="7" creationId="{9480D744-6862-5259-30EE-CFC8C5CE5AA7}"/>
          </ac:spMkLst>
        </pc:spChg>
        <pc:spChg chg="add del">
          <ac:chgData name="Rosa Peleja" userId="d93be67a-59cf-4b91-90a5-56de7e1e1d18" providerId="ADAL" clId="{1A7FD159-F345-4F75-B15F-A6BEDD6CEAC3}" dt="2024-05-08T17:28:01.964" v="5948" actId="22"/>
          <ac:spMkLst>
            <pc:docMk/>
            <pc:sldMk cId="3033633857" sldId="320"/>
            <ac:spMk id="9" creationId="{F76CB09B-D745-DF20-FD7D-89A640E64402}"/>
          </ac:spMkLst>
        </pc:spChg>
        <pc:spChg chg="add mod">
          <ac:chgData name="Rosa Peleja" userId="d93be67a-59cf-4b91-90a5-56de7e1e1d18" providerId="ADAL" clId="{1A7FD159-F345-4F75-B15F-A6BEDD6CEAC3}" dt="2024-05-09T10:07:32.471" v="6132" actId="403"/>
          <ac:spMkLst>
            <pc:docMk/>
            <pc:sldMk cId="3033633857" sldId="320"/>
            <ac:spMk id="12" creationId="{9DFB66A4-9DEE-072F-58C7-81A0DFADCA77}"/>
          </ac:spMkLst>
        </pc:spChg>
        <pc:spChg chg="add del mod">
          <ac:chgData name="Rosa Peleja" userId="d93be67a-59cf-4b91-90a5-56de7e1e1d18" providerId="ADAL" clId="{1A7FD159-F345-4F75-B15F-A6BEDD6CEAC3}" dt="2024-05-08T17:34:16.235" v="5977" actId="478"/>
          <ac:spMkLst>
            <pc:docMk/>
            <pc:sldMk cId="3033633857" sldId="320"/>
            <ac:spMk id="14" creationId="{6B265351-BB70-D191-C61C-F4C999F5650E}"/>
          </ac:spMkLst>
        </pc:spChg>
        <pc:picChg chg="add mod">
          <ac:chgData name="Rosa Peleja" userId="d93be67a-59cf-4b91-90a5-56de7e1e1d18" providerId="ADAL" clId="{1A7FD159-F345-4F75-B15F-A6BEDD6CEAC3}" dt="2024-05-08T17:27:48.960" v="5943"/>
          <ac:picMkLst>
            <pc:docMk/>
            <pc:sldMk cId="3033633857" sldId="320"/>
            <ac:picMk id="6" creationId="{7BD9BBDB-C321-D812-BBFC-1C2309EC8CDD}"/>
          </ac:picMkLst>
        </pc:picChg>
        <pc:picChg chg="add del mod ord">
          <ac:chgData name="Rosa Peleja" userId="d93be67a-59cf-4b91-90a5-56de7e1e1d18" providerId="ADAL" clId="{1A7FD159-F345-4F75-B15F-A6BEDD6CEAC3}" dt="2024-05-08T17:34:14.711" v="5976" actId="478"/>
          <ac:picMkLst>
            <pc:docMk/>
            <pc:sldMk cId="3033633857" sldId="320"/>
            <ac:picMk id="11" creationId="{EEE5DE82-69B6-B4DE-2EF6-CAED9872C66D}"/>
          </ac:picMkLst>
        </pc:picChg>
      </pc:sldChg>
      <pc:sldChg chg="delSp modSp new del mod">
        <pc:chgData name="Rosa Peleja" userId="d93be67a-59cf-4b91-90a5-56de7e1e1d18" providerId="ADAL" clId="{1A7FD159-F345-4F75-B15F-A6BEDD6CEAC3}" dt="2024-05-08T17:15:27.570" v="5913" actId="2696"/>
        <pc:sldMkLst>
          <pc:docMk/>
          <pc:sldMk cId="1969790324" sldId="321"/>
        </pc:sldMkLst>
        <pc:spChg chg="mod">
          <ac:chgData name="Rosa Peleja" userId="d93be67a-59cf-4b91-90a5-56de7e1e1d18" providerId="ADAL" clId="{1A7FD159-F345-4F75-B15F-A6BEDD6CEAC3}" dt="2024-05-08T17:13:15.233" v="5887" actId="1076"/>
          <ac:spMkLst>
            <pc:docMk/>
            <pc:sldMk cId="1969790324" sldId="321"/>
            <ac:spMk id="2" creationId="{CAB48F13-EDC7-1FA0-2291-0F961F53D304}"/>
          </ac:spMkLst>
        </pc:spChg>
        <pc:spChg chg="del">
          <ac:chgData name="Rosa Peleja" userId="d93be67a-59cf-4b91-90a5-56de7e1e1d18" providerId="ADAL" clId="{1A7FD159-F345-4F75-B15F-A6BEDD6CEAC3}" dt="2024-05-08T17:13:12.056" v="5886" actId="478"/>
          <ac:spMkLst>
            <pc:docMk/>
            <pc:sldMk cId="1969790324" sldId="321"/>
            <ac:spMk id="4" creationId="{33EF560D-8495-7313-5F07-8486F6827865}"/>
          </ac:spMkLst>
        </pc:spChg>
      </pc:sldChg>
      <pc:sldChg chg="addSp delSp modSp new mod ord setBg modClrScheme chgLayout">
        <pc:chgData name="Rosa Peleja" userId="d93be67a-59cf-4b91-90a5-56de7e1e1d18" providerId="ADAL" clId="{1A7FD159-F345-4F75-B15F-A6BEDD6CEAC3}" dt="2024-05-09T09:55:04.784" v="6115"/>
        <pc:sldMkLst>
          <pc:docMk/>
          <pc:sldMk cId="2280535424" sldId="321"/>
        </pc:sldMkLst>
        <pc:spChg chg="del">
          <ac:chgData name="Rosa Peleja" userId="d93be67a-59cf-4b91-90a5-56de7e1e1d18" providerId="ADAL" clId="{1A7FD159-F345-4F75-B15F-A6BEDD6CEAC3}" dt="2024-05-08T17:34:33.011" v="5980"/>
          <ac:spMkLst>
            <pc:docMk/>
            <pc:sldMk cId="2280535424" sldId="321"/>
            <ac:spMk id="2" creationId="{BD8009C3-D093-7B3D-C3AB-CB3DC23FDA8B}"/>
          </ac:spMkLst>
        </pc:spChg>
        <pc:spChg chg="add del mod ord">
          <ac:chgData name="Rosa Peleja" userId="d93be67a-59cf-4b91-90a5-56de7e1e1d18" providerId="ADAL" clId="{1A7FD159-F345-4F75-B15F-A6BEDD6CEAC3}" dt="2024-05-08T17:35:28.786" v="6006" actId="700"/>
          <ac:spMkLst>
            <pc:docMk/>
            <pc:sldMk cId="2280535424" sldId="321"/>
            <ac:spMk id="3" creationId="{C86A6788-A0C6-400D-E3BD-519BB4184B60}"/>
          </ac:spMkLst>
        </pc:spChg>
        <pc:spChg chg="del">
          <ac:chgData name="Rosa Peleja" userId="d93be67a-59cf-4b91-90a5-56de7e1e1d18" providerId="ADAL" clId="{1A7FD159-F345-4F75-B15F-A6BEDD6CEAC3}" dt="2024-05-08T17:35:28.786" v="6006" actId="700"/>
          <ac:spMkLst>
            <pc:docMk/>
            <pc:sldMk cId="2280535424" sldId="321"/>
            <ac:spMk id="4" creationId="{0B111BCC-9F9A-7770-9B00-532B4C68FED9}"/>
          </ac:spMkLst>
        </pc:spChg>
        <pc:spChg chg="add mod ord">
          <ac:chgData name="Rosa Peleja" userId="d93be67a-59cf-4b91-90a5-56de7e1e1d18" providerId="ADAL" clId="{1A7FD159-F345-4F75-B15F-A6BEDD6CEAC3}" dt="2024-05-09T09:55:04.784" v="6115"/>
          <ac:spMkLst>
            <pc:docMk/>
            <pc:sldMk cId="2280535424" sldId="321"/>
            <ac:spMk id="5" creationId="{F09BDC3F-DB44-16FB-4709-6F52DD9EE409}"/>
          </ac:spMkLst>
        </pc:spChg>
        <pc:spChg chg="add del mod ord">
          <ac:chgData name="Rosa Peleja" userId="d93be67a-59cf-4b91-90a5-56de7e1e1d18" providerId="ADAL" clId="{1A7FD159-F345-4F75-B15F-A6BEDD6CEAC3}" dt="2024-05-08T17:35:31.122" v="6008" actId="478"/>
          <ac:spMkLst>
            <pc:docMk/>
            <pc:sldMk cId="2280535424" sldId="321"/>
            <ac:spMk id="8" creationId="{3E9DB065-7435-6BDC-57E4-C916BA155318}"/>
          </ac:spMkLst>
        </pc:spChg>
        <pc:picChg chg="add mod">
          <ac:chgData name="Rosa Peleja" userId="d93be67a-59cf-4b91-90a5-56de7e1e1d18" providerId="ADAL" clId="{1A7FD159-F345-4F75-B15F-A6BEDD6CEAC3}" dt="2024-05-08T17:35:23.344" v="6005"/>
          <ac:picMkLst>
            <pc:docMk/>
            <pc:sldMk cId="2280535424" sldId="321"/>
            <ac:picMk id="7" creationId="{E62030E2-1A59-8BA0-4971-20070D5497B1}"/>
          </ac:picMkLst>
        </pc:picChg>
        <pc:picChg chg="add mod ord">
          <ac:chgData name="Rosa Peleja" userId="d93be67a-59cf-4b91-90a5-56de7e1e1d18" providerId="ADAL" clId="{1A7FD159-F345-4F75-B15F-A6BEDD6CEAC3}" dt="2024-05-08T17:36:37.853" v="6019" actId="1076"/>
          <ac:picMkLst>
            <pc:docMk/>
            <pc:sldMk cId="2280535424" sldId="321"/>
            <ac:picMk id="10" creationId="{2E05CD43-D040-0AD1-0B31-932A47BE3BFA}"/>
          </ac:picMkLst>
        </pc:picChg>
      </pc:sldChg>
      <pc:sldChg chg="new del">
        <pc:chgData name="Rosa Peleja" userId="d93be67a-59cf-4b91-90a5-56de7e1e1d18" providerId="ADAL" clId="{1A7FD159-F345-4F75-B15F-A6BEDD6CEAC3}" dt="2024-05-08T17:19:10.436" v="5938" actId="2696"/>
        <pc:sldMkLst>
          <pc:docMk/>
          <pc:sldMk cId="3892166531" sldId="321"/>
        </pc:sldMkLst>
      </pc:sldChg>
      <pc:sldChg chg="addSp delSp modSp new del mod">
        <pc:chgData name="Rosa Peleja" userId="d93be67a-59cf-4b91-90a5-56de7e1e1d18" providerId="ADAL" clId="{1A7FD159-F345-4F75-B15F-A6BEDD6CEAC3}" dt="2024-05-08T17:15:13.531" v="5912" actId="2696"/>
        <pc:sldMkLst>
          <pc:docMk/>
          <pc:sldMk cId="1369361090" sldId="322"/>
        </pc:sldMkLst>
        <pc:spChg chg="mod">
          <ac:chgData name="Rosa Peleja" userId="d93be67a-59cf-4b91-90a5-56de7e1e1d18" providerId="ADAL" clId="{1A7FD159-F345-4F75-B15F-A6BEDD6CEAC3}" dt="2024-05-08T17:13:54.449" v="5901" actId="1076"/>
          <ac:spMkLst>
            <pc:docMk/>
            <pc:sldMk cId="1369361090" sldId="322"/>
            <ac:spMk id="2" creationId="{BBA5FE5F-4E20-8C5A-316C-7849BE21E2D6}"/>
          </ac:spMkLst>
        </pc:spChg>
        <pc:spChg chg="del">
          <ac:chgData name="Rosa Peleja" userId="d93be67a-59cf-4b91-90a5-56de7e1e1d18" providerId="ADAL" clId="{1A7FD159-F345-4F75-B15F-A6BEDD6CEAC3}" dt="2024-05-08T17:13:41.487" v="5895" actId="478"/>
          <ac:spMkLst>
            <pc:docMk/>
            <pc:sldMk cId="1369361090" sldId="322"/>
            <ac:spMk id="4" creationId="{24BA92B7-87F1-06B6-2FC9-537660B3268C}"/>
          </ac:spMkLst>
        </pc:spChg>
        <pc:spChg chg="add mod">
          <ac:chgData name="Rosa Peleja" userId="d93be67a-59cf-4b91-90a5-56de7e1e1d18" providerId="ADAL" clId="{1A7FD159-F345-4F75-B15F-A6BEDD6CEAC3}" dt="2024-05-08T17:14:06.548" v="5906"/>
          <ac:spMkLst>
            <pc:docMk/>
            <pc:sldMk cId="1369361090" sldId="322"/>
            <ac:spMk id="5" creationId="{95E21D11-B52E-ADA6-9190-D1B4F4E71DA2}"/>
          </ac:spMkLst>
        </pc:spChg>
      </pc:sldChg>
      <pc:sldChg chg="addSp delSp modSp new mod setBg modClrScheme chgLayout">
        <pc:chgData name="Rosa Peleja" userId="d93be67a-59cf-4b91-90a5-56de7e1e1d18" providerId="ADAL" clId="{1A7FD159-F345-4F75-B15F-A6BEDD6CEAC3}" dt="2024-05-09T11:21:01.134" v="6815" actId="20577"/>
        <pc:sldMkLst>
          <pc:docMk/>
          <pc:sldMk cId="3470225643" sldId="322"/>
        </pc:sldMkLst>
        <pc:spChg chg="del mod ord">
          <ac:chgData name="Rosa Peleja" userId="d93be67a-59cf-4b91-90a5-56de7e1e1d18" providerId="ADAL" clId="{1A7FD159-F345-4F75-B15F-A6BEDD6CEAC3}" dt="2024-05-09T10:13:08.123" v="6233" actId="700"/>
          <ac:spMkLst>
            <pc:docMk/>
            <pc:sldMk cId="3470225643" sldId="322"/>
            <ac:spMk id="2" creationId="{9B0AF2C1-5C82-761C-CB3F-4A67915E12FB}"/>
          </ac:spMkLst>
        </pc:spChg>
        <pc:spChg chg="add mod ord">
          <ac:chgData name="Rosa Peleja" userId="d93be67a-59cf-4b91-90a5-56de7e1e1d18" providerId="ADAL" clId="{1A7FD159-F345-4F75-B15F-A6BEDD6CEAC3}" dt="2024-05-09T11:21:01.134" v="6815" actId="20577"/>
          <ac:spMkLst>
            <pc:docMk/>
            <pc:sldMk cId="3470225643" sldId="322"/>
            <ac:spMk id="3" creationId="{A215F303-E659-89BC-B0DB-53978264A960}"/>
          </ac:spMkLst>
        </pc:spChg>
        <pc:spChg chg="add mod ord">
          <ac:chgData name="Rosa Peleja" userId="d93be67a-59cf-4b91-90a5-56de7e1e1d18" providerId="ADAL" clId="{1A7FD159-F345-4F75-B15F-A6BEDD6CEAC3}" dt="2024-05-09T11:20:34.914" v="6770" actId="20577"/>
          <ac:spMkLst>
            <pc:docMk/>
            <pc:sldMk cId="3470225643" sldId="322"/>
            <ac:spMk id="4" creationId="{46A53D22-44EA-89C6-2422-1B47D502DA6C}"/>
          </ac:spMkLst>
        </pc:spChg>
      </pc:sldChg>
      <pc:sldChg chg="new del">
        <pc:chgData name="Rosa Peleja" userId="d93be67a-59cf-4b91-90a5-56de7e1e1d18" providerId="ADAL" clId="{1A7FD159-F345-4F75-B15F-A6BEDD6CEAC3}" dt="2024-05-08T17:14:13.085" v="5908" actId="2696"/>
        <pc:sldMkLst>
          <pc:docMk/>
          <pc:sldMk cId="3827394171" sldId="323"/>
        </pc:sldMkLst>
      </pc:sldChg>
      <pc:sldMasterChg chg="setBg modSldLayout">
        <pc:chgData name="Rosa Peleja" userId="d93be67a-59cf-4b91-90a5-56de7e1e1d18" providerId="ADAL" clId="{1A7FD159-F345-4F75-B15F-A6BEDD6CEAC3}" dt="2024-05-06T14:49:16.568" v="2"/>
        <pc:sldMasterMkLst>
          <pc:docMk/>
          <pc:sldMasterMk cId="921379494" sldId="2147483708"/>
        </pc:sldMasterMkLst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1291468052" sldId="2147483709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2147578445" sldId="2147483710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3605526806" sldId="2147483711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936764237" sldId="2147483712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1458869517" sldId="2147483713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1704756872" sldId="2147483714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3118325090" sldId="2147483715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3132214436" sldId="2147483716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2455002090" sldId="2147483717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2858187735" sldId="2147483718"/>
          </pc:sldLayoutMkLst>
        </pc:sldLayoutChg>
        <pc:sldLayoutChg chg="setBg">
          <pc:chgData name="Rosa Peleja" userId="d93be67a-59cf-4b91-90a5-56de7e1e1d18" providerId="ADAL" clId="{1A7FD159-F345-4F75-B15F-A6BEDD6CEAC3}" dt="2024-05-06T14:49:16.568" v="2"/>
          <pc:sldLayoutMkLst>
            <pc:docMk/>
            <pc:sldMasterMk cId="921379494" sldId="2147483708"/>
            <pc:sldLayoutMk cId="1484343817" sldId="214748371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CA5B1-CD66-4E53-BD77-4F337B733745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A33FD1BF-4A5A-4255-B363-E509D0496C45}">
      <dgm:prSet phldrT="[Texto]" custT="1"/>
      <dgm:spPr/>
      <dgm:t>
        <a:bodyPr/>
        <a:lstStyle/>
        <a:p>
          <a:r>
            <a:rPr lang="en-US" sz="1600" b="1" dirty="0" err="1">
              <a:latin typeface="+mn-lt"/>
            </a:rPr>
            <a:t>Desafios</a:t>
          </a:r>
          <a:r>
            <a:rPr lang="en-US" sz="1600" b="1" dirty="0">
              <a:latin typeface="+mn-lt"/>
            </a:rPr>
            <a:t> para a </a:t>
          </a:r>
          <a:r>
            <a:rPr lang="en-US" sz="1600" b="1" dirty="0" err="1">
              <a:latin typeface="+mn-lt"/>
            </a:rPr>
            <a:t>sustentabilidade</a:t>
          </a:r>
          <a:r>
            <a:rPr lang="en-US" sz="1600" b="1" dirty="0">
              <a:latin typeface="+mn-lt"/>
            </a:rPr>
            <a:t> do Sistema Nacional de </a:t>
          </a:r>
          <a:r>
            <a:rPr lang="en-US" sz="1600" b="1" dirty="0" err="1">
              <a:latin typeface="+mn-lt"/>
            </a:rPr>
            <a:t>Saúde</a:t>
          </a:r>
          <a:endParaRPr lang="pt-PT" sz="1600" b="1" dirty="0">
            <a:latin typeface="+mn-lt"/>
          </a:endParaRPr>
        </a:p>
      </dgm:t>
    </dgm:pt>
    <dgm:pt modelId="{6AEC0156-4133-4A18-B3FE-29D12C564EFB}" type="parTrans" cxnId="{2B5C6715-34D5-4562-804E-68F01494B652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0E3C7CC9-2F82-46A0-AB11-B8836E3A0DD2}" type="sibTrans" cxnId="{2B5C6715-34D5-4562-804E-68F01494B652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70060CC6-6E2E-416F-9089-B3319918C5AC}">
      <dgm:prSet phldrT="[Texto]" custT="1"/>
      <dgm:spPr/>
      <dgm:t>
        <a:bodyPr/>
        <a:lstStyle/>
        <a:p>
          <a:r>
            <a:rPr lang="es-ES" sz="1200" b="1" dirty="0" err="1">
              <a:latin typeface="+mn-lt"/>
            </a:rPr>
            <a:t>Governação</a:t>
          </a:r>
          <a:endParaRPr lang="pt-PT" sz="1200" b="1" dirty="0">
            <a:latin typeface="+mn-lt"/>
          </a:endParaRPr>
        </a:p>
      </dgm:t>
    </dgm:pt>
    <dgm:pt modelId="{F8CFD0CC-1FB0-47F0-9BFD-7A2014485CC0}" type="parTrans" cxnId="{3F789D53-F469-442A-9E2A-F8D7A8F4F71C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C5A38D15-25E1-4CE0-AEA8-007466129360}" type="sibTrans" cxnId="{3F789D53-F469-442A-9E2A-F8D7A8F4F71C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A10FD1E1-DE25-4D48-8F8C-D3474CA0B88B}">
      <dgm:prSet phldrT="[Texto]" custT="1"/>
      <dgm:spPr/>
      <dgm:t>
        <a:bodyPr/>
        <a:lstStyle/>
        <a:p>
          <a:r>
            <a:rPr lang="es-ES" sz="1200" b="1" dirty="0" err="1">
              <a:latin typeface="+mn-lt"/>
            </a:rPr>
            <a:t>Financiamento</a:t>
          </a:r>
          <a:r>
            <a:rPr lang="pt-PT" sz="1200" dirty="0">
              <a:latin typeface="+mn-lt"/>
            </a:rPr>
            <a:t> </a:t>
          </a:r>
        </a:p>
      </dgm:t>
    </dgm:pt>
    <dgm:pt modelId="{11133C2A-A319-490B-A556-F44ED118B51B}" type="parTrans" cxnId="{D2156260-9A54-4F71-987E-21D2C888ED4F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D16EBA4F-4B40-423B-A05A-A0C864239CBB}" type="sibTrans" cxnId="{D2156260-9A54-4F71-987E-21D2C888ED4F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453037B7-71EE-41B1-BA38-EFD5328CF451}">
      <dgm:prSet phldrT="[Texto]" custT="1"/>
      <dgm:spPr/>
      <dgm:t>
        <a:bodyPr/>
        <a:lstStyle/>
        <a:p>
          <a:r>
            <a:rPr lang="es-ES" sz="1200" b="1" dirty="0">
              <a:latin typeface="+mn-lt"/>
            </a:rPr>
            <a:t>Recursos Humanos</a:t>
          </a:r>
          <a:endParaRPr lang="pt-PT" sz="1200" b="1" dirty="0">
            <a:latin typeface="+mn-lt"/>
          </a:endParaRPr>
        </a:p>
      </dgm:t>
    </dgm:pt>
    <dgm:pt modelId="{0AF156F0-BA9F-40F8-AF0F-C8882B361647}" type="parTrans" cxnId="{BD2A8159-2942-49CB-8B09-A7727074B3A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9B403EBC-AE53-49B8-87FA-FF16063056F5}" type="sibTrans" cxnId="{BD2A8159-2942-49CB-8B09-A7727074B3A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979AFEA1-69FE-4C56-A242-46899BE41598}">
      <dgm:prSet custT="1"/>
      <dgm:spPr/>
      <dgm:t>
        <a:bodyPr/>
        <a:lstStyle/>
        <a:p>
          <a:r>
            <a:rPr lang="pt-PT" sz="1200" b="1" dirty="0">
              <a:latin typeface="+mn-lt"/>
            </a:rPr>
            <a:t>Sistema de Aprovisionamento</a:t>
          </a:r>
        </a:p>
      </dgm:t>
    </dgm:pt>
    <dgm:pt modelId="{46AD5FE4-2D46-4DC0-9955-C077E7159206}" type="parTrans" cxnId="{A30102F2-D31F-41B7-BD45-410AF97845F0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54C2D017-C7A2-4ABF-947A-9916958C29E8}" type="sibTrans" cxnId="{A30102F2-D31F-41B7-BD45-410AF97845F0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B7F20B10-83CC-4473-97CB-B47E44977D95}">
      <dgm:prSet custT="1"/>
      <dgm:spPr/>
      <dgm:t>
        <a:bodyPr/>
        <a:lstStyle/>
        <a:p>
          <a:r>
            <a:rPr lang="es-ES" sz="1200" b="1" dirty="0" err="1">
              <a:latin typeface="+mn-lt"/>
            </a:rPr>
            <a:t>Infraestruturas</a:t>
          </a:r>
          <a:endParaRPr lang="pt-PT" sz="1200" b="1" dirty="0">
            <a:latin typeface="+mn-lt"/>
          </a:endParaRPr>
        </a:p>
      </dgm:t>
    </dgm:pt>
    <dgm:pt modelId="{03CAD867-D0EB-4574-A741-3624D9C8284A}" type="parTrans" cxnId="{992AE384-FD33-4CE1-A4E7-BFB4C0FD3A95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B481038F-3459-4B83-A056-4EFF3F4FF291}" type="sibTrans" cxnId="{992AE384-FD33-4CE1-A4E7-BFB4C0FD3A95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1AE5FC65-3641-4ED4-A334-1DB07C123922}">
      <dgm:prSet custT="1"/>
      <dgm:spPr/>
      <dgm:t>
        <a:bodyPr/>
        <a:lstStyle/>
        <a:p>
          <a:pPr algn="ctr"/>
          <a:r>
            <a:rPr lang="es-ES" sz="1200" dirty="0" err="1">
              <a:latin typeface="+mn-lt"/>
            </a:rPr>
            <a:t>Operacionalização</a:t>
          </a:r>
          <a:r>
            <a:rPr lang="es-ES" sz="1200" dirty="0">
              <a:latin typeface="+mn-lt"/>
            </a:rPr>
            <a:t> do PNDS, </a:t>
          </a:r>
          <a:r>
            <a:rPr lang="es-ES" sz="1200" dirty="0" err="1">
              <a:latin typeface="+mn-lt"/>
            </a:rPr>
            <a:t>aprovado</a:t>
          </a:r>
          <a:r>
            <a:rPr lang="es-ES" sz="1200" dirty="0">
              <a:latin typeface="+mn-lt"/>
            </a:rPr>
            <a:t> pelo </a:t>
          </a:r>
          <a:r>
            <a:rPr lang="es-ES" sz="1200" dirty="0" err="1">
              <a:latin typeface="+mn-lt"/>
            </a:rPr>
            <a:t>Governo</a:t>
          </a:r>
          <a:r>
            <a:rPr lang="es-ES" sz="1200" dirty="0">
              <a:latin typeface="+mn-lt"/>
            </a:rPr>
            <a:t>;</a:t>
          </a:r>
        </a:p>
        <a:p>
          <a:pPr algn="ctr"/>
          <a:r>
            <a:rPr lang="es-ES" sz="1200" dirty="0">
              <a:latin typeface="+mn-lt"/>
            </a:rPr>
            <a:t>Modelo de </a:t>
          </a:r>
          <a:r>
            <a:rPr lang="es-ES" sz="1200" dirty="0" err="1">
              <a:latin typeface="+mn-lt"/>
            </a:rPr>
            <a:t>governação</a:t>
          </a:r>
          <a:r>
            <a:rPr lang="es-ES" sz="1200" dirty="0">
              <a:latin typeface="+mn-lt"/>
            </a:rPr>
            <a:t>, a nivel distrital/regional e central, para garantir a </a:t>
          </a:r>
          <a:r>
            <a:rPr lang="es-ES" sz="1200" dirty="0" err="1">
              <a:latin typeface="+mn-lt"/>
            </a:rPr>
            <a:t>equidade</a:t>
          </a:r>
          <a:r>
            <a:rPr lang="es-ES" sz="1200" dirty="0">
              <a:latin typeface="+mn-lt"/>
            </a:rPr>
            <a:t> do </a:t>
          </a:r>
          <a:r>
            <a:rPr lang="es-ES" sz="1200" dirty="0" err="1">
              <a:latin typeface="+mn-lt"/>
            </a:rPr>
            <a:t>acesso</a:t>
          </a:r>
          <a:r>
            <a:rPr lang="es-ES" sz="1200" dirty="0">
              <a:latin typeface="+mn-lt"/>
            </a:rPr>
            <a:t> e </a:t>
          </a:r>
          <a:r>
            <a:rPr lang="es-ES" sz="1200" dirty="0" err="1">
              <a:latin typeface="+mn-lt"/>
            </a:rPr>
            <a:t>sustentabilidade</a:t>
          </a:r>
          <a:r>
            <a:rPr lang="es-ES" sz="1200" dirty="0">
              <a:latin typeface="+mn-lt"/>
            </a:rPr>
            <a:t> do sistema;</a:t>
          </a:r>
        </a:p>
        <a:p>
          <a:pPr algn="ctr"/>
          <a:r>
            <a:rPr lang="es-ES" sz="1200" dirty="0" err="1">
              <a:latin typeface="+mn-lt"/>
            </a:rPr>
            <a:t>Articulação</a:t>
          </a:r>
          <a:r>
            <a:rPr lang="es-ES" sz="1200" dirty="0">
              <a:latin typeface="+mn-lt"/>
            </a:rPr>
            <a:t> entre o </a:t>
          </a:r>
          <a:r>
            <a:rPr lang="es-ES" sz="1200" dirty="0" err="1">
              <a:latin typeface="+mn-lt"/>
            </a:rPr>
            <a:t>nível</a:t>
          </a:r>
          <a:r>
            <a:rPr lang="es-ES" sz="1200" dirty="0">
              <a:latin typeface="+mn-lt"/>
            </a:rPr>
            <a:t> distrital/regional e </a:t>
          </a:r>
          <a:r>
            <a:rPr lang="es-ES" sz="1200" dirty="0" err="1">
              <a:latin typeface="+mn-lt"/>
            </a:rPr>
            <a:t>nível</a:t>
          </a:r>
          <a:r>
            <a:rPr lang="es-ES" sz="1200" dirty="0">
              <a:latin typeface="+mn-lt"/>
            </a:rPr>
            <a:t> central</a:t>
          </a:r>
          <a:endParaRPr lang="pt-PT" sz="1200" dirty="0">
            <a:latin typeface="+mn-lt"/>
          </a:endParaRPr>
        </a:p>
      </dgm:t>
    </dgm:pt>
    <dgm:pt modelId="{4069FB6F-F528-4920-9966-1B068A034B89}" type="parTrans" cxnId="{804DB285-B80D-4E83-A9F4-5D271B498DD7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F1D1A475-B8CB-436B-A976-177304BC25D7}" type="sibTrans" cxnId="{804DB285-B80D-4E83-A9F4-5D271B498DD7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0FAC0D52-13A6-4068-8043-E8B555ABF81D}">
      <dgm:prSet custT="1"/>
      <dgm:spPr/>
      <dgm:t>
        <a:bodyPr/>
        <a:lstStyle/>
        <a:p>
          <a:endParaRPr lang="pt-PT" sz="1200" dirty="0">
            <a:latin typeface="+mn-lt"/>
          </a:endParaRPr>
        </a:p>
        <a:p>
          <a:endParaRPr lang="pt-PT" sz="1200" dirty="0">
            <a:latin typeface="+mn-lt"/>
          </a:endParaRPr>
        </a:p>
        <a:p>
          <a:r>
            <a:rPr lang="es-ES" sz="1200" dirty="0" err="1">
              <a:latin typeface="+mn-lt"/>
            </a:rPr>
            <a:t>Capacidade</a:t>
          </a:r>
          <a:r>
            <a:rPr lang="es-ES" sz="1200" dirty="0">
              <a:latin typeface="+mn-lt"/>
            </a:rPr>
            <a:t> de prever as necesidades;</a:t>
          </a:r>
        </a:p>
        <a:p>
          <a:r>
            <a:rPr lang="es-ES" sz="1200" dirty="0">
              <a:latin typeface="+mn-lt"/>
            </a:rPr>
            <a:t>Sistema de </a:t>
          </a:r>
          <a:r>
            <a:rPr lang="es-ES" sz="1200" i="1" dirty="0" err="1">
              <a:latin typeface="+mn-lt"/>
            </a:rPr>
            <a:t>procurement</a:t>
          </a:r>
          <a:r>
            <a:rPr lang="es-ES" sz="1200" dirty="0">
              <a:latin typeface="+mn-lt"/>
            </a:rPr>
            <a:t> e </a:t>
          </a:r>
          <a:r>
            <a:rPr lang="es-ES" sz="1200" dirty="0" err="1">
              <a:latin typeface="+mn-lt"/>
            </a:rPr>
            <a:t>distruibuição</a:t>
          </a:r>
          <a:r>
            <a:rPr lang="es-ES" sz="1200" dirty="0">
              <a:latin typeface="+mn-lt"/>
            </a:rPr>
            <a:t> eficiente e eficaz;</a:t>
          </a:r>
        </a:p>
        <a:p>
          <a:r>
            <a:rPr lang="es-ES" sz="1200" i="0" dirty="0" err="1">
              <a:latin typeface="+mn-lt"/>
            </a:rPr>
            <a:t>Financiamento</a:t>
          </a:r>
          <a:r>
            <a:rPr lang="es-ES" sz="1200" i="0" dirty="0">
              <a:latin typeface="+mn-lt"/>
            </a:rPr>
            <a:t>;</a:t>
          </a:r>
        </a:p>
        <a:p>
          <a:r>
            <a:rPr lang="es-ES" sz="1200" i="0">
              <a:latin typeface="+mn-lt"/>
            </a:rPr>
            <a:t>Seguimento</a:t>
          </a:r>
          <a:r>
            <a:rPr lang="es-ES" sz="1200" i="0" dirty="0">
              <a:latin typeface="+mn-lt"/>
            </a:rPr>
            <a:t>;</a:t>
          </a:r>
        </a:p>
        <a:p>
          <a:r>
            <a:rPr lang="pt-PT" sz="1200" dirty="0">
              <a:latin typeface="+mn-lt"/>
            </a:rPr>
            <a:t>Programação.</a:t>
          </a:r>
        </a:p>
        <a:p>
          <a:endParaRPr lang="pt-PT" sz="1200" dirty="0">
            <a:latin typeface="+mn-lt"/>
          </a:endParaRPr>
        </a:p>
        <a:p>
          <a:endParaRPr lang="pt-PT" sz="1200" dirty="0">
            <a:latin typeface="+mn-lt"/>
          </a:endParaRPr>
        </a:p>
      </dgm:t>
    </dgm:pt>
    <dgm:pt modelId="{D42CED47-3363-4547-A51C-2045080AA57E}" type="parTrans" cxnId="{ADFA5CD2-6BF4-437C-BA30-CE2E490CF839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3CC220FB-A16F-4FB0-BBCC-4E648263DB20}" type="sibTrans" cxnId="{ADFA5CD2-6BF4-437C-BA30-CE2E490CF839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79888684-95B9-43F8-884C-3390FEF45379}">
      <dgm:prSet custT="1"/>
      <dgm:spPr/>
      <dgm:t>
        <a:bodyPr/>
        <a:lstStyle/>
        <a:p>
          <a:r>
            <a:rPr lang="pt-PT" sz="1200" dirty="0">
              <a:latin typeface="+mn-lt"/>
            </a:rPr>
            <a:t>Infraestruturas físicas e tecnológicas adequadas ao perfil da prestação de cuidados</a:t>
          </a:r>
          <a:r>
            <a:rPr lang="es-ES" sz="1200" dirty="0">
              <a:latin typeface="+mn-lt"/>
            </a:rPr>
            <a:t>;</a:t>
          </a:r>
        </a:p>
        <a:p>
          <a:r>
            <a:rPr lang="es-ES" sz="1200" dirty="0" err="1">
              <a:latin typeface="+mn-lt"/>
            </a:rPr>
            <a:t>Capacidade</a:t>
          </a:r>
          <a:r>
            <a:rPr lang="es-ES" sz="1200" dirty="0">
              <a:latin typeface="+mn-lt"/>
            </a:rPr>
            <a:t> de </a:t>
          </a:r>
          <a:r>
            <a:rPr lang="es-ES" sz="1200" dirty="0" err="1">
              <a:latin typeface="+mn-lt"/>
            </a:rPr>
            <a:t>manutenção</a:t>
          </a:r>
          <a:r>
            <a:rPr lang="es-ES" sz="1200" dirty="0">
              <a:latin typeface="+mn-lt"/>
            </a:rPr>
            <a:t>.</a:t>
          </a:r>
          <a:endParaRPr lang="pt-PT" sz="1200" dirty="0">
            <a:latin typeface="+mn-lt"/>
          </a:endParaRPr>
        </a:p>
      </dgm:t>
    </dgm:pt>
    <dgm:pt modelId="{1FD2B48A-5B11-4279-8697-C9253A5C2454}" type="parTrans" cxnId="{256E88D1-72EE-4EFB-B36A-828BFFF4687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11E5DED0-0440-4CE3-9D1C-25457DCDE7AE}" type="sibTrans" cxnId="{256E88D1-72EE-4EFB-B36A-828BFFF4687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10B086DD-AA7F-471C-83D4-D9DAC1B588BC}">
      <dgm:prSet custT="1"/>
      <dgm:spPr/>
      <dgm:t>
        <a:bodyPr/>
        <a:lstStyle/>
        <a:p>
          <a:r>
            <a:rPr lang="pt-PT" sz="1200" b="1" dirty="0">
              <a:latin typeface="+mn-lt"/>
            </a:rPr>
            <a:t>Sistema de Informação</a:t>
          </a:r>
        </a:p>
      </dgm:t>
    </dgm:pt>
    <dgm:pt modelId="{35CB277E-3D9D-433A-89FE-D5CB71BF404F}" type="parTrans" cxnId="{EB42B1EB-C447-462F-A6D1-49F7FB6C5D84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5F064CB7-A8CC-4FD2-9EAE-9C9BF29677BB}" type="sibTrans" cxnId="{EB42B1EB-C447-462F-A6D1-49F7FB6C5D84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07394D5C-8F83-49BF-BE60-525DF5182BE1}">
      <dgm:prSet custT="1"/>
      <dgm:spPr/>
      <dgm:t>
        <a:bodyPr/>
        <a:lstStyle/>
        <a:p>
          <a:r>
            <a:rPr lang="es-ES" sz="1200" dirty="0">
              <a:latin typeface="+mn-lt"/>
            </a:rPr>
            <a:t>Planos para </a:t>
          </a:r>
          <a:r>
            <a:rPr lang="es-ES" sz="1200" dirty="0" err="1">
              <a:latin typeface="+mn-lt"/>
            </a:rPr>
            <a:t>formação</a:t>
          </a:r>
          <a:r>
            <a:rPr lang="es-ES" sz="1200" dirty="0">
              <a:latin typeface="+mn-lt"/>
            </a:rPr>
            <a:t> e </a:t>
          </a:r>
          <a:r>
            <a:rPr lang="es-ES" sz="1200" dirty="0" err="1">
              <a:latin typeface="+mn-lt"/>
            </a:rPr>
            <a:t>especialização</a:t>
          </a:r>
          <a:r>
            <a:rPr lang="es-ES" sz="1200" dirty="0">
              <a:latin typeface="+mn-lt"/>
            </a:rPr>
            <a:t> dos </a:t>
          </a:r>
          <a:r>
            <a:rPr lang="es-ES" sz="1200" dirty="0" err="1">
              <a:latin typeface="+mn-lt"/>
            </a:rPr>
            <a:t>quadros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nacionais</a:t>
          </a:r>
          <a:r>
            <a:rPr lang="es-ES" sz="1200" dirty="0">
              <a:latin typeface="+mn-lt"/>
            </a:rPr>
            <a:t>;</a:t>
          </a:r>
        </a:p>
        <a:p>
          <a:r>
            <a:rPr lang="es-ES" sz="1200" dirty="0" err="1">
              <a:latin typeface="+mn-lt"/>
            </a:rPr>
            <a:t>Garantia</a:t>
          </a:r>
          <a:r>
            <a:rPr lang="es-ES" sz="1200" dirty="0">
              <a:latin typeface="+mn-lt"/>
            </a:rPr>
            <a:t> de </a:t>
          </a:r>
          <a:r>
            <a:rPr lang="es-ES" sz="1200" dirty="0" err="1">
              <a:latin typeface="+mn-lt"/>
            </a:rPr>
            <a:t>simetria</a:t>
          </a:r>
          <a:r>
            <a:rPr lang="es-ES" sz="1200" dirty="0">
              <a:latin typeface="+mn-lt"/>
            </a:rPr>
            <a:t> de </a:t>
          </a:r>
          <a:r>
            <a:rPr lang="es-ES" sz="1200" dirty="0" err="1">
              <a:latin typeface="+mn-lt"/>
            </a:rPr>
            <a:t>distribuição</a:t>
          </a:r>
          <a:r>
            <a:rPr lang="es-ES" sz="1200" dirty="0">
              <a:latin typeface="+mn-lt"/>
            </a:rPr>
            <a:t> dos RH </a:t>
          </a:r>
          <a:r>
            <a:rPr lang="es-ES" sz="1200" dirty="0" err="1">
              <a:latin typeface="+mn-lt"/>
            </a:rPr>
            <a:t>nas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estruturas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sanitárias</a:t>
          </a:r>
          <a:r>
            <a:rPr lang="es-ES" sz="1200" dirty="0">
              <a:latin typeface="+mn-lt"/>
            </a:rPr>
            <a:t>;</a:t>
          </a:r>
        </a:p>
        <a:p>
          <a:r>
            <a:rPr lang="es-ES" sz="1200" dirty="0">
              <a:latin typeface="+mn-lt"/>
            </a:rPr>
            <a:t>Incentivos.</a:t>
          </a:r>
          <a:endParaRPr lang="pt-PT" sz="1200" dirty="0">
            <a:latin typeface="+mn-lt"/>
          </a:endParaRPr>
        </a:p>
      </dgm:t>
    </dgm:pt>
    <dgm:pt modelId="{D623E8F5-1710-4DCC-A4D6-BAEE1D5C2639}" type="sibTrans" cxnId="{08C426DA-BA43-4AC6-9E06-CCC084C9DCE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D3ACF6E8-B00A-42F7-883D-065256531663}" type="parTrans" cxnId="{08C426DA-BA43-4AC6-9E06-CCC084C9DCE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1690B51D-FB04-4470-B396-77F6CB2BEF3B}">
      <dgm:prSet custT="1"/>
      <dgm:spPr/>
      <dgm:t>
        <a:bodyPr spcFirstLastPara="0" vert="horz" wrap="square" lIns="6985" tIns="6985" rIns="6985" bIns="6985" numCol="1" spcCol="1270" anchor="ctr" anchorCtr="0"/>
        <a:lstStyle/>
        <a:p>
          <a:r>
            <a:rPr lang="pt-PT" sz="1200" dirty="0">
              <a:latin typeface="+mn-lt"/>
            </a:rPr>
            <a:t>Uniformidade dos meios e canais de informação / fiabilidade dos dados para orientar e ajustar decisões clínicas e políticas.</a:t>
          </a:r>
        </a:p>
      </dgm:t>
    </dgm:pt>
    <dgm:pt modelId="{0F6E9939-8731-4FC7-9E85-542354B6949A}" type="sibTrans" cxnId="{138392CA-7A71-4985-8EFB-AC4677CE99C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C930B7B7-0DEF-4A81-B977-5F5675C03F70}" type="parTrans" cxnId="{138392CA-7A71-4985-8EFB-AC4677CE99C3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03A7B24A-E1C1-4906-9752-04BBA7FD55F9}">
      <dgm:prSet custT="1"/>
      <dgm:spPr/>
      <dgm:t>
        <a:bodyPr/>
        <a:lstStyle/>
        <a:p>
          <a:r>
            <a:rPr lang="pt-PT" sz="1200" b="1" dirty="0">
              <a:latin typeface="+mn-lt"/>
            </a:rPr>
            <a:t>Fatores de contexto</a:t>
          </a:r>
        </a:p>
      </dgm:t>
    </dgm:pt>
    <dgm:pt modelId="{1758BCB8-832E-41A6-AB46-D3C9AE04261D}" type="parTrans" cxnId="{A3D4A738-0199-4081-9CDA-1C7EE0996FE6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9ABDC3B6-B8C2-44FA-B36D-713EA69D08C4}" type="sibTrans" cxnId="{A3D4A738-0199-4081-9CDA-1C7EE0996FE6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66ED76CB-E3A9-4C91-9B80-CD62A09F0C0A}">
      <dgm:prSet custT="1"/>
      <dgm:spPr/>
      <dgm:t>
        <a:bodyPr/>
        <a:lstStyle/>
        <a:p>
          <a:r>
            <a:rPr lang="es-ES" sz="1200" dirty="0" err="1">
              <a:latin typeface="+mn-lt"/>
            </a:rPr>
            <a:t>Situação</a:t>
          </a:r>
          <a:r>
            <a:rPr lang="es-ES" sz="1200" dirty="0">
              <a:latin typeface="+mn-lt"/>
            </a:rPr>
            <a:t> socioeconómica;</a:t>
          </a:r>
        </a:p>
        <a:p>
          <a:r>
            <a:rPr lang="es-ES" sz="1200" dirty="0" err="1">
              <a:latin typeface="+mn-lt"/>
            </a:rPr>
            <a:t>Questões</a:t>
          </a:r>
          <a:r>
            <a:rPr lang="es-ES" sz="1200" dirty="0">
              <a:latin typeface="+mn-lt"/>
            </a:rPr>
            <a:t> demográficas;</a:t>
          </a:r>
        </a:p>
        <a:p>
          <a:r>
            <a:rPr lang="es-ES" sz="1200" dirty="0">
              <a:latin typeface="+mn-lt"/>
            </a:rPr>
            <a:t>Perfil epidemiológico;</a:t>
          </a:r>
        </a:p>
        <a:p>
          <a:r>
            <a:rPr lang="es-ES" sz="1200" dirty="0" err="1">
              <a:latin typeface="+mn-lt"/>
            </a:rPr>
            <a:t>Geografia</a:t>
          </a:r>
          <a:r>
            <a:rPr lang="es-ES" sz="1200" dirty="0">
              <a:latin typeface="+mn-lt"/>
            </a:rPr>
            <a:t> e </a:t>
          </a:r>
          <a:r>
            <a:rPr lang="es-ES" sz="1200" dirty="0" err="1">
              <a:latin typeface="+mn-lt"/>
            </a:rPr>
            <a:t>acesso</a:t>
          </a:r>
          <a:r>
            <a:rPr lang="es-ES" sz="1200" dirty="0">
              <a:latin typeface="+mn-lt"/>
            </a:rPr>
            <a:t>.</a:t>
          </a:r>
          <a:endParaRPr lang="pt-PT" sz="1200" dirty="0">
            <a:latin typeface="+mn-lt"/>
          </a:endParaRPr>
        </a:p>
      </dgm:t>
    </dgm:pt>
    <dgm:pt modelId="{87ECCC9A-21C8-4D91-8EDA-0C4A30071EEC}" type="parTrans" cxnId="{277538DA-87F3-4EB5-813F-988A6CC320A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9B2FBF4E-1263-4FAB-9144-47B7B11D09CA}" type="sibTrans" cxnId="{277538DA-87F3-4EB5-813F-988A6CC320A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984D044E-F1B8-4D03-919E-7277F03155FB}">
      <dgm:prSet custT="1"/>
      <dgm:spPr/>
      <dgm:t>
        <a:bodyPr/>
        <a:lstStyle/>
        <a:p>
          <a:r>
            <a:rPr lang="es-ES" sz="1200" dirty="0">
              <a:latin typeface="+mn-lt"/>
            </a:rPr>
            <a:t>Planos do </a:t>
          </a:r>
          <a:r>
            <a:rPr lang="es-ES" sz="1200" dirty="0" err="1">
              <a:latin typeface="+mn-lt"/>
            </a:rPr>
            <a:t>Governo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com</a:t>
          </a:r>
          <a:r>
            <a:rPr lang="es-ES" sz="1200" dirty="0">
              <a:latin typeface="+mn-lt"/>
            </a:rPr>
            <a:t> os </a:t>
          </a:r>
          <a:r>
            <a:rPr lang="es-ES" sz="1200" dirty="0" err="1">
              <a:latin typeface="+mn-lt"/>
            </a:rPr>
            <a:t>parceiros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internacionais</a:t>
          </a:r>
          <a:r>
            <a:rPr lang="es-ES" sz="1200" dirty="0">
              <a:latin typeface="+mn-lt"/>
            </a:rPr>
            <a:t> para garantir financiamiento das prioridades do SNS e seguimiento da </a:t>
          </a:r>
          <a:r>
            <a:rPr lang="es-ES" sz="1200" dirty="0" err="1">
              <a:latin typeface="+mn-lt"/>
            </a:rPr>
            <a:t>sua</a:t>
          </a:r>
          <a:r>
            <a:rPr lang="es-ES" sz="1200" dirty="0">
              <a:latin typeface="+mn-lt"/>
            </a:rPr>
            <a:t> </a:t>
          </a:r>
          <a:r>
            <a:rPr lang="es-ES" sz="1200" dirty="0" err="1">
              <a:latin typeface="+mn-lt"/>
            </a:rPr>
            <a:t>execução</a:t>
          </a:r>
          <a:r>
            <a:rPr lang="es-ES" sz="1200" dirty="0">
              <a:latin typeface="+mn-lt"/>
            </a:rPr>
            <a:t>.</a:t>
          </a:r>
        </a:p>
      </dgm:t>
    </dgm:pt>
    <dgm:pt modelId="{B38A1851-E9FB-4D0D-AF4F-756FE819768F}" type="sibTrans" cxnId="{156E044D-628E-40FA-AEE7-710E6D633CE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E95A1244-A725-43E1-89B1-AC9E2444BF89}" type="parTrans" cxnId="{156E044D-628E-40FA-AEE7-710E6D633CE1}">
      <dgm:prSet/>
      <dgm:spPr/>
      <dgm:t>
        <a:bodyPr/>
        <a:lstStyle/>
        <a:p>
          <a:endParaRPr lang="pt-PT" sz="1200">
            <a:latin typeface="+mn-lt"/>
          </a:endParaRPr>
        </a:p>
      </dgm:t>
    </dgm:pt>
    <dgm:pt modelId="{F6A803A3-591A-43A6-9929-A7AB42D69730}" type="pres">
      <dgm:prSet presAssocID="{502CA5B1-CD66-4E53-BD77-4F337B7337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FA0735-A801-4604-8F43-9DA0A0752DC2}" type="pres">
      <dgm:prSet presAssocID="{A33FD1BF-4A5A-4255-B363-E509D0496C45}" presName="hierRoot1" presStyleCnt="0">
        <dgm:presLayoutVars>
          <dgm:hierBranch val="init"/>
        </dgm:presLayoutVars>
      </dgm:prSet>
      <dgm:spPr/>
    </dgm:pt>
    <dgm:pt modelId="{06C661E4-758D-483C-A9EF-0A5E5654270F}" type="pres">
      <dgm:prSet presAssocID="{A33FD1BF-4A5A-4255-B363-E509D0496C45}" presName="rootComposite1" presStyleCnt="0"/>
      <dgm:spPr/>
    </dgm:pt>
    <dgm:pt modelId="{0D597DB7-7561-40CE-8596-0CB9E84A3B53}" type="pres">
      <dgm:prSet presAssocID="{A33FD1BF-4A5A-4255-B363-E509D0496C45}" presName="rootText1" presStyleLbl="node0" presStyleIdx="0" presStyleCnt="1" custScaleX="656523" custScaleY="158906" custLinFactNeighborX="12500" custLinFactNeighborY="-56641">
        <dgm:presLayoutVars>
          <dgm:chPref val="3"/>
        </dgm:presLayoutVars>
      </dgm:prSet>
      <dgm:spPr/>
    </dgm:pt>
    <dgm:pt modelId="{8DDCD5CB-F1E2-419C-A9F1-DBF5D337D63B}" type="pres">
      <dgm:prSet presAssocID="{A33FD1BF-4A5A-4255-B363-E509D0496C45}" presName="rootConnector1" presStyleLbl="node1" presStyleIdx="0" presStyleCnt="0"/>
      <dgm:spPr/>
    </dgm:pt>
    <dgm:pt modelId="{9A6D9878-6778-4BB7-9594-47FAE8705C62}" type="pres">
      <dgm:prSet presAssocID="{A33FD1BF-4A5A-4255-B363-E509D0496C45}" presName="hierChild2" presStyleCnt="0"/>
      <dgm:spPr/>
    </dgm:pt>
    <dgm:pt modelId="{6456A838-643E-4862-BC12-A0597934E539}" type="pres">
      <dgm:prSet presAssocID="{F8CFD0CC-1FB0-47F0-9BFD-7A2014485CC0}" presName="Name37" presStyleLbl="parChTrans1D2" presStyleIdx="0" presStyleCnt="7"/>
      <dgm:spPr/>
    </dgm:pt>
    <dgm:pt modelId="{1D799AC1-C865-4F25-80AA-30B99DF7B9FD}" type="pres">
      <dgm:prSet presAssocID="{70060CC6-6E2E-416F-9089-B3319918C5AC}" presName="hierRoot2" presStyleCnt="0">
        <dgm:presLayoutVars>
          <dgm:hierBranch val="init"/>
        </dgm:presLayoutVars>
      </dgm:prSet>
      <dgm:spPr/>
    </dgm:pt>
    <dgm:pt modelId="{156A5C94-B769-404C-BEA9-3D9F0922ABF5}" type="pres">
      <dgm:prSet presAssocID="{70060CC6-6E2E-416F-9089-B3319918C5AC}" presName="rootComposite" presStyleCnt="0"/>
      <dgm:spPr/>
    </dgm:pt>
    <dgm:pt modelId="{B6EDFE53-BC45-4A88-A16B-960359FF9597}" type="pres">
      <dgm:prSet presAssocID="{70060CC6-6E2E-416F-9089-B3319918C5AC}" presName="rootText" presStyleLbl="node2" presStyleIdx="0" presStyleCnt="7" custLinFactNeighborX="1791" custLinFactNeighborY="1111">
        <dgm:presLayoutVars>
          <dgm:chPref val="3"/>
        </dgm:presLayoutVars>
      </dgm:prSet>
      <dgm:spPr/>
    </dgm:pt>
    <dgm:pt modelId="{17ADE75D-5350-4902-B6EC-9860502097AD}" type="pres">
      <dgm:prSet presAssocID="{70060CC6-6E2E-416F-9089-B3319918C5AC}" presName="rootConnector" presStyleLbl="node2" presStyleIdx="0" presStyleCnt="7"/>
      <dgm:spPr/>
    </dgm:pt>
    <dgm:pt modelId="{65E3F40C-E8B0-4E98-A2D2-C36DB93623BC}" type="pres">
      <dgm:prSet presAssocID="{70060CC6-6E2E-416F-9089-B3319918C5AC}" presName="hierChild4" presStyleCnt="0"/>
      <dgm:spPr/>
    </dgm:pt>
    <dgm:pt modelId="{EAF37631-65C2-484F-A0DB-A80C19FD8B02}" type="pres">
      <dgm:prSet presAssocID="{4069FB6F-F528-4920-9966-1B068A034B89}" presName="Name37" presStyleLbl="parChTrans1D3" presStyleIdx="0" presStyleCnt="7"/>
      <dgm:spPr/>
    </dgm:pt>
    <dgm:pt modelId="{3EF94C8A-FACC-4150-93E7-7389BCC0DCED}" type="pres">
      <dgm:prSet presAssocID="{1AE5FC65-3641-4ED4-A334-1DB07C123922}" presName="hierRoot2" presStyleCnt="0">
        <dgm:presLayoutVars>
          <dgm:hierBranch val="init"/>
        </dgm:presLayoutVars>
      </dgm:prSet>
      <dgm:spPr/>
    </dgm:pt>
    <dgm:pt modelId="{D3AC99F0-B11C-45CD-B177-3EDD7FAFE678}" type="pres">
      <dgm:prSet presAssocID="{1AE5FC65-3641-4ED4-A334-1DB07C123922}" presName="rootComposite" presStyleCnt="0"/>
      <dgm:spPr/>
    </dgm:pt>
    <dgm:pt modelId="{A32CAA3A-7CCC-4A59-8BA8-75BD43F23698}" type="pres">
      <dgm:prSet presAssocID="{1AE5FC65-3641-4ED4-A334-1DB07C123922}" presName="rootText" presStyleLbl="node3" presStyleIdx="0" presStyleCnt="7" custScaleX="129714" custScaleY="402768">
        <dgm:presLayoutVars>
          <dgm:chPref val="3"/>
        </dgm:presLayoutVars>
      </dgm:prSet>
      <dgm:spPr/>
    </dgm:pt>
    <dgm:pt modelId="{B73C345C-42C5-446C-92DC-7DCE207D640B}" type="pres">
      <dgm:prSet presAssocID="{1AE5FC65-3641-4ED4-A334-1DB07C123922}" presName="rootConnector" presStyleLbl="node3" presStyleIdx="0" presStyleCnt="7"/>
      <dgm:spPr/>
    </dgm:pt>
    <dgm:pt modelId="{AAEBB0CD-1BC1-4415-A284-394816C41EEC}" type="pres">
      <dgm:prSet presAssocID="{1AE5FC65-3641-4ED4-A334-1DB07C123922}" presName="hierChild4" presStyleCnt="0"/>
      <dgm:spPr/>
    </dgm:pt>
    <dgm:pt modelId="{27CC0289-73E5-42E1-8561-047BC6EDA87A}" type="pres">
      <dgm:prSet presAssocID="{1AE5FC65-3641-4ED4-A334-1DB07C123922}" presName="hierChild5" presStyleCnt="0"/>
      <dgm:spPr/>
    </dgm:pt>
    <dgm:pt modelId="{47731A5C-190C-4A32-AD08-E398F3A03FA5}" type="pres">
      <dgm:prSet presAssocID="{70060CC6-6E2E-416F-9089-B3319918C5AC}" presName="hierChild5" presStyleCnt="0"/>
      <dgm:spPr/>
    </dgm:pt>
    <dgm:pt modelId="{4A98E1EF-B4E7-4999-80DD-8C27E4041E53}" type="pres">
      <dgm:prSet presAssocID="{11133C2A-A319-490B-A556-F44ED118B51B}" presName="Name37" presStyleLbl="parChTrans1D2" presStyleIdx="1" presStyleCnt="7"/>
      <dgm:spPr/>
    </dgm:pt>
    <dgm:pt modelId="{827E41F9-5C95-4E25-9D53-ECC69C889CF1}" type="pres">
      <dgm:prSet presAssocID="{A10FD1E1-DE25-4D48-8F8C-D3474CA0B88B}" presName="hierRoot2" presStyleCnt="0">
        <dgm:presLayoutVars>
          <dgm:hierBranch val="init"/>
        </dgm:presLayoutVars>
      </dgm:prSet>
      <dgm:spPr/>
    </dgm:pt>
    <dgm:pt modelId="{6B0C8D05-0814-4F35-AA06-87FA2D57024A}" type="pres">
      <dgm:prSet presAssocID="{A10FD1E1-DE25-4D48-8F8C-D3474CA0B88B}" presName="rootComposite" presStyleCnt="0"/>
      <dgm:spPr/>
    </dgm:pt>
    <dgm:pt modelId="{7568FFA1-6EED-4602-801A-2C4AA72573CD}" type="pres">
      <dgm:prSet presAssocID="{A10FD1E1-DE25-4D48-8F8C-D3474CA0B88B}" presName="rootText" presStyleLbl="node2" presStyleIdx="1" presStyleCnt="7" custScaleX="105134">
        <dgm:presLayoutVars>
          <dgm:chPref val="3"/>
        </dgm:presLayoutVars>
      </dgm:prSet>
      <dgm:spPr/>
    </dgm:pt>
    <dgm:pt modelId="{922EB4C3-0CE9-45EA-8F38-06F5441AACF6}" type="pres">
      <dgm:prSet presAssocID="{A10FD1E1-DE25-4D48-8F8C-D3474CA0B88B}" presName="rootConnector" presStyleLbl="node2" presStyleIdx="1" presStyleCnt="7"/>
      <dgm:spPr/>
    </dgm:pt>
    <dgm:pt modelId="{73EAFFC2-5B78-4D92-AABA-12AB008AEB8C}" type="pres">
      <dgm:prSet presAssocID="{A10FD1E1-DE25-4D48-8F8C-D3474CA0B88B}" presName="hierChild4" presStyleCnt="0"/>
      <dgm:spPr/>
    </dgm:pt>
    <dgm:pt modelId="{01477383-3228-4BCF-91B1-CC345FF4CC84}" type="pres">
      <dgm:prSet presAssocID="{E95A1244-A725-43E1-89B1-AC9E2444BF89}" presName="Name37" presStyleLbl="parChTrans1D3" presStyleIdx="1" presStyleCnt="7"/>
      <dgm:spPr/>
    </dgm:pt>
    <dgm:pt modelId="{F71A8D57-5902-4B89-A118-09C8B4B40976}" type="pres">
      <dgm:prSet presAssocID="{984D044E-F1B8-4D03-919E-7277F03155FB}" presName="hierRoot2" presStyleCnt="0">
        <dgm:presLayoutVars>
          <dgm:hierBranch val="init"/>
        </dgm:presLayoutVars>
      </dgm:prSet>
      <dgm:spPr/>
    </dgm:pt>
    <dgm:pt modelId="{CCAA755A-3BD4-4A48-A9BD-E91EA669AADD}" type="pres">
      <dgm:prSet presAssocID="{984D044E-F1B8-4D03-919E-7277F03155FB}" presName="rootComposite" presStyleCnt="0"/>
      <dgm:spPr/>
    </dgm:pt>
    <dgm:pt modelId="{CDDB1BE2-B141-4971-B92E-0D0D6101C82E}" type="pres">
      <dgm:prSet presAssocID="{984D044E-F1B8-4D03-919E-7277F03155FB}" presName="rootText" presStyleLbl="node3" presStyleIdx="1" presStyleCnt="7" custScaleY="400892">
        <dgm:presLayoutVars>
          <dgm:chPref val="3"/>
        </dgm:presLayoutVars>
      </dgm:prSet>
      <dgm:spPr/>
    </dgm:pt>
    <dgm:pt modelId="{4FA6E13A-B104-4D0F-8234-73BFEF160414}" type="pres">
      <dgm:prSet presAssocID="{984D044E-F1B8-4D03-919E-7277F03155FB}" presName="rootConnector" presStyleLbl="node3" presStyleIdx="1" presStyleCnt="7"/>
      <dgm:spPr/>
    </dgm:pt>
    <dgm:pt modelId="{632CE941-D9A6-4DB2-A1BA-C6F2E9D77F5A}" type="pres">
      <dgm:prSet presAssocID="{984D044E-F1B8-4D03-919E-7277F03155FB}" presName="hierChild4" presStyleCnt="0"/>
      <dgm:spPr/>
    </dgm:pt>
    <dgm:pt modelId="{55D15A9C-B0CF-4E7B-AF9C-5D4820748B25}" type="pres">
      <dgm:prSet presAssocID="{984D044E-F1B8-4D03-919E-7277F03155FB}" presName="hierChild5" presStyleCnt="0"/>
      <dgm:spPr/>
    </dgm:pt>
    <dgm:pt modelId="{39575273-F613-4474-97BA-658087EF7056}" type="pres">
      <dgm:prSet presAssocID="{A10FD1E1-DE25-4D48-8F8C-D3474CA0B88B}" presName="hierChild5" presStyleCnt="0"/>
      <dgm:spPr/>
    </dgm:pt>
    <dgm:pt modelId="{92C3B2B5-74BF-4E40-ADBF-74C963BA2D51}" type="pres">
      <dgm:prSet presAssocID="{0AF156F0-BA9F-40F8-AF0F-C8882B361647}" presName="Name37" presStyleLbl="parChTrans1D2" presStyleIdx="2" presStyleCnt="7"/>
      <dgm:spPr/>
    </dgm:pt>
    <dgm:pt modelId="{870D4C89-4FA8-43A9-B463-B1CB979A8DF4}" type="pres">
      <dgm:prSet presAssocID="{453037B7-71EE-41B1-BA38-EFD5328CF451}" presName="hierRoot2" presStyleCnt="0">
        <dgm:presLayoutVars>
          <dgm:hierBranch val="init"/>
        </dgm:presLayoutVars>
      </dgm:prSet>
      <dgm:spPr/>
    </dgm:pt>
    <dgm:pt modelId="{390BE2DB-7685-46D6-95EB-63DD3565CAB1}" type="pres">
      <dgm:prSet presAssocID="{453037B7-71EE-41B1-BA38-EFD5328CF451}" presName="rootComposite" presStyleCnt="0"/>
      <dgm:spPr/>
    </dgm:pt>
    <dgm:pt modelId="{B45D1B5A-2C19-4720-966A-152EE9007D58}" type="pres">
      <dgm:prSet presAssocID="{453037B7-71EE-41B1-BA38-EFD5328CF451}" presName="rootText" presStyleLbl="node2" presStyleIdx="2" presStyleCnt="7">
        <dgm:presLayoutVars>
          <dgm:chPref val="3"/>
        </dgm:presLayoutVars>
      </dgm:prSet>
      <dgm:spPr/>
    </dgm:pt>
    <dgm:pt modelId="{13D7475F-AD6F-4810-A6B9-A05A5B6C9664}" type="pres">
      <dgm:prSet presAssocID="{453037B7-71EE-41B1-BA38-EFD5328CF451}" presName="rootConnector" presStyleLbl="node2" presStyleIdx="2" presStyleCnt="7"/>
      <dgm:spPr/>
    </dgm:pt>
    <dgm:pt modelId="{6BE54D22-AE59-4AD2-AC95-D01739B71156}" type="pres">
      <dgm:prSet presAssocID="{453037B7-71EE-41B1-BA38-EFD5328CF451}" presName="hierChild4" presStyleCnt="0"/>
      <dgm:spPr/>
    </dgm:pt>
    <dgm:pt modelId="{AFF63703-AC9F-44CE-887B-62BA9B058033}" type="pres">
      <dgm:prSet presAssocID="{D3ACF6E8-B00A-42F7-883D-065256531663}" presName="Name37" presStyleLbl="parChTrans1D3" presStyleIdx="2" presStyleCnt="7"/>
      <dgm:spPr/>
    </dgm:pt>
    <dgm:pt modelId="{A4D88493-BA01-4683-B88E-2E59569D2050}" type="pres">
      <dgm:prSet presAssocID="{07394D5C-8F83-49BF-BE60-525DF5182BE1}" presName="hierRoot2" presStyleCnt="0">
        <dgm:presLayoutVars>
          <dgm:hierBranch val="init"/>
        </dgm:presLayoutVars>
      </dgm:prSet>
      <dgm:spPr/>
    </dgm:pt>
    <dgm:pt modelId="{BEF86C21-8DA7-4F5F-81D5-6417924502DD}" type="pres">
      <dgm:prSet presAssocID="{07394D5C-8F83-49BF-BE60-525DF5182BE1}" presName="rootComposite" presStyleCnt="0"/>
      <dgm:spPr/>
    </dgm:pt>
    <dgm:pt modelId="{AA93BB12-BF26-4CD8-8B6E-E64BFED30289}" type="pres">
      <dgm:prSet presAssocID="{07394D5C-8F83-49BF-BE60-525DF5182BE1}" presName="rootText" presStyleLbl="node3" presStyleIdx="2" presStyleCnt="7" custScaleY="492057" custLinFactNeighborX="746" custLinFactNeighborY="183">
        <dgm:presLayoutVars>
          <dgm:chPref val="3"/>
        </dgm:presLayoutVars>
      </dgm:prSet>
      <dgm:spPr/>
    </dgm:pt>
    <dgm:pt modelId="{824FFFD1-DF7A-406A-A778-3D2E69521E05}" type="pres">
      <dgm:prSet presAssocID="{07394D5C-8F83-49BF-BE60-525DF5182BE1}" presName="rootConnector" presStyleLbl="node3" presStyleIdx="2" presStyleCnt="7"/>
      <dgm:spPr/>
    </dgm:pt>
    <dgm:pt modelId="{A4FE8BD4-CBDC-4B5C-A77E-AE9C93A6BFF5}" type="pres">
      <dgm:prSet presAssocID="{07394D5C-8F83-49BF-BE60-525DF5182BE1}" presName="hierChild4" presStyleCnt="0"/>
      <dgm:spPr/>
    </dgm:pt>
    <dgm:pt modelId="{390BBFE4-1199-4D73-B9B2-B03B2F36618F}" type="pres">
      <dgm:prSet presAssocID="{07394D5C-8F83-49BF-BE60-525DF5182BE1}" presName="hierChild5" presStyleCnt="0"/>
      <dgm:spPr/>
    </dgm:pt>
    <dgm:pt modelId="{86FF3C56-E6B2-45CA-AD8D-B50903ED901B}" type="pres">
      <dgm:prSet presAssocID="{453037B7-71EE-41B1-BA38-EFD5328CF451}" presName="hierChild5" presStyleCnt="0"/>
      <dgm:spPr/>
    </dgm:pt>
    <dgm:pt modelId="{34C7BBE6-7DB7-46DD-AF30-AFA5CBDE6069}" type="pres">
      <dgm:prSet presAssocID="{46AD5FE4-2D46-4DC0-9955-C077E7159206}" presName="Name37" presStyleLbl="parChTrans1D2" presStyleIdx="3" presStyleCnt="7"/>
      <dgm:spPr/>
    </dgm:pt>
    <dgm:pt modelId="{63A6F1B2-0F3A-4130-9A73-17E9540595FC}" type="pres">
      <dgm:prSet presAssocID="{979AFEA1-69FE-4C56-A242-46899BE41598}" presName="hierRoot2" presStyleCnt="0">
        <dgm:presLayoutVars>
          <dgm:hierBranch val="init"/>
        </dgm:presLayoutVars>
      </dgm:prSet>
      <dgm:spPr/>
    </dgm:pt>
    <dgm:pt modelId="{F8FC76D7-3887-4F63-9904-3FF44181EED5}" type="pres">
      <dgm:prSet presAssocID="{979AFEA1-69FE-4C56-A242-46899BE41598}" presName="rootComposite" presStyleCnt="0"/>
      <dgm:spPr/>
    </dgm:pt>
    <dgm:pt modelId="{28B974D3-7F4F-4490-9DE4-A1B855DEE2EE}" type="pres">
      <dgm:prSet presAssocID="{979AFEA1-69FE-4C56-A242-46899BE41598}" presName="rootText" presStyleLbl="node2" presStyleIdx="3" presStyleCnt="7" custScaleX="118721">
        <dgm:presLayoutVars>
          <dgm:chPref val="3"/>
        </dgm:presLayoutVars>
      </dgm:prSet>
      <dgm:spPr/>
    </dgm:pt>
    <dgm:pt modelId="{02241202-C67D-44C4-83DE-F0E815CB3146}" type="pres">
      <dgm:prSet presAssocID="{979AFEA1-69FE-4C56-A242-46899BE41598}" presName="rootConnector" presStyleLbl="node2" presStyleIdx="3" presStyleCnt="7"/>
      <dgm:spPr/>
    </dgm:pt>
    <dgm:pt modelId="{55A78FB7-82F1-47A8-A308-A6B7AEF5692A}" type="pres">
      <dgm:prSet presAssocID="{979AFEA1-69FE-4C56-A242-46899BE41598}" presName="hierChild4" presStyleCnt="0"/>
      <dgm:spPr/>
    </dgm:pt>
    <dgm:pt modelId="{3EF66DDA-5041-4844-B132-A17FAADD401B}" type="pres">
      <dgm:prSet presAssocID="{D42CED47-3363-4547-A51C-2045080AA57E}" presName="Name37" presStyleLbl="parChTrans1D3" presStyleIdx="3" presStyleCnt="7"/>
      <dgm:spPr/>
    </dgm:pt>
    <dgm:pt modelId="{C7E0250B-1E2E-4B5D-BA9B-FC8D86565277}" type="pres">
      <dgm:prSet presAssocID="{0FAC0D52-13A6-4068-8043-E8B555ABF81D}" presName="hierRoot2" presStyleCnt="0">
        <dgm:presLayoutVars>
          <dgm:hierBranch val="init"/>
        </dgm:presLayoutVars>
      </dgm:prSet>
      <dgm:spPr/>
    </dgm:pt>
    <dgm:pt modelId="{74F18434-CE24-45FE-A074-600B2890C71A}" type="pres">
      <dgm:prSet presAssocID="{0FAC0D52-13A6-4068-8043-E8B555ABF81D}" presName="rootComposite" presStyleCnt="0"/>
      <dgm:spPr/>
    </dgm:pt>
    <dgm:pt modelId="{B1917575-248E-4D78-95A6-82413A7E3887}" type="pres">
      <dgm:prSet presAssocID="{0FAC0D52-13A6-4068-8043-E8B555ABF81D}" presName="rootText" presStyleLbl="node3" presStyleIdx="3" presStyleCnt="7" custScaleY="399744">
        <dgm:presLayoutVars>
          <dgm:chPref val="3"/>
        </dgm:presLayoutVars>
      </dgm:prSet>
      <dgm:spPr/>
    </dgm:pt>
    <dgm:pt modelId="{12528E08-88D6-4F23-803D-58B60A342419}" type="pres">
      <dgm:prSet presAssocID="{0FAC0D52-13A6-4068-8043-E8B555ABF81D}" presName="rootConnector" presStyleLbl="node3" presStyleIdx="3" presStyleCnt="7"/>
      <dgm:spPr/>
    </dgm:pt>
    <dgm:pt modelId="{82FFD620-8304-4E6E-AF7D-29E8436B2D45}" type="pres">
      <dgm:prSet presAssocID="{0FAC0D52-13A6-4068-8043-E8B555ABF81D}" presName="hierChild4" presStyleCnt="0"/>
      <dgm:spPr/>
    </dgm:pt>
    <dgm:pt modelId="{6AD2CF87-B46E-4AF0-A0F7-7440B59C8E64}" type="pres">
      <dgm:prSet presAssocID="{0FAC0D52-13A6-4068-8043-E8B555ABF81D}" presName="hierChild5" presStyleCnt="0"/>
      <dgm:spPr/>
    </dgm:pt>
    <dgm:pt modelId="{256F3325-2339-4E6A-A25D-08D91207295B}" type="pres">
      <dgm:prSet presAssocID="{979AFEA1-69FE-4C56-A242-46899BE41598}" presName="hierChild5" presStyleCnt="0"/>
      <dgm:spPr/>
    </dgm:pt>
    <dgm:pt modelId="{93401C59-AFFC-4121-9FB2-B25E1A6876E4}" type="pres">
      <dgm:prSet presAssocID="{03CAD867-D0EB-4574-A741-3624D9C8284A}" presName="Name37" presStyleLbl="parChTrans1D2" presStyleIdx="4" presStyleCnt="7"/>
      <dgm:spPr/>
    </dgm:pt>
    <dgm:pt modelId="{39770D65-8B55-479B-A71B-D59B6D29D1CB}" type="pres">
      <dgm:prSet presAssocID="{B7F20B10-83CC-4473-97CB-B47E44977D95}" presName="hierRoot2" presStyleCnt="0">
        <dgm:presLayoutVars>
          <dgm:hierBranch val="init"/>
        </dgm:presLayoutVars>
      </dgm:prSet>
      <dgm:spPr/>
    </dgm:pt>
    <dgm:pt modelId="{AD8EE890-BD41-4760-BC4C-570495E95812}" type="pres">
      <dgm:prSet presAssocID="{B7F20B10-83CC-4473-97CB-B47E44977D95}" presName="rootComposite" presStyleCnt="0"/>
      <dgm:spPr/>
    </dgm:pt>
    <dgm:pt modelId="{2366549E-FD7A-4A5A-B352-C77E90D5D49F}" type="pres">
      <dgm:prSet presAssocID="{B7F20B10-83CC-4473-97CB-B47E44977D95}" presName="rootText" presStyleLbl="node2" presStyleIdx="4" presStyleCnt="7" custLinFactNeighborX="-124" custLinFactNeighborY="-2250">
        <dgm:presLayoutVars>
          <dgm:chPref val="3"/>
        </dgm:presLayoutVars>
      </dgm:prSet>
      <dgm:spPr/>
    </dgm:pt>
    <dgm:pt modelId="{1CFFAD7D-7EE8-4DA7-A4C3-1C83FF541DAB}" type="pres">
      <dgm:prSet presAssocID="{B7F20B10-83CC-4473-97CB-B47E44977D95}" presName="rootConnector" presStyleLbl="node2" presStyleIdx="4" presStyleCnt="7"/>
      <dgm:spPr/>
    </dgm:pt>
    <dgm:pt modelId="{99BA810F-DACB-413A-BB1D-C30631F4B310}" type="pres">
      <dgm:prSet presAssocID="{B7F20B10-83CC-4473-97CB-B47E44977D95}" presName="hierChild4" presStyleCnt="0"/>
      <dgm:spPr/>
    </dgm:pt>
    <dgm:pt modelId="{A9F183C3-A20E-47EF-8D41-D5AF6BC2886C}" type="pres">
      <dgm:prSet presAssocID="{1FD2B48A-5B11-4279-8697-C9253A5C2454}" presName="Name37" presStyleLbl="parChTrans1D3" presStyleIdx="4" presStyleCnt="7"/>
      <dgm:spPr/>
    </dgm:pt>
    <dgm:pt modelId="{5BFF131B-BAF5-465F-9CFC-9C115BBE46E1}" type="pres">
      <dgm:prSet presAssocID="{79888684-95B9-43F8-884C-3390FEF45379}" presName="hierRoot2" presStyleCnt="0">
        <dgm:presLayoutVars>
          <dgm:hierBranch val="init"/>
        </dgm:presLayoutVars>
      </dgm:prSet>
      <dgm:spPr/>
    </dgm:pt>
    <dgm:pt modelId="{A08FC06E-85A4-4E2A-AA0E-ACA5822C1CE4}" type="pres">
      <dgm:prSet presAssocID="{79888684-95B9-43F8-884C-3390FEF45379}" presName="rootComposite" presStyleCnt="0"/>
      <dgm:spPr/>
    </dgm:pt>
    <dgm:pt modelId="{60E1F1BE-3DED-4F68-A70D-5E716D55F0B5}" type="pres">
      <dgm:prSet presAssocID="{79888684-95B9-43F8-884C-3390FEF45379}" presName="rootText" presStyleLbl="node3" presStyleIdx="4" presStyleCnt="7" custScaleY="393697" custLinFactNeighborX="-277" custLinFactNeighborY="10347">
        <dgm:presLayoutVars>
          <dgm:chPref val="3"/>
        </dgm:presLayoutVars>
      </dgm:prSet>
      <dgm:spPr/>
    </dgm:pt>
    <dgm:pt modelId="{653161B2-F131-4C61-8808-26B967C29B1D}" type="pres">
      <dgm:prSet presAssocID="{79888684-95B9-43F8-884C-3390FEF45379}" presName="rootConnector" presStyleLbl="node3" presStyleIdx="4" presStyleCnt="7"/>
      <dgm:spPr/>
    </dgm:pt>
    <dgm:pt modelId="{5F5F5B3B-547B-41B1-89C7-A29AC63C2D19}" type="pres">
      <dgm:prSet presAssocID="{79888684-95B9-43F8-884C-3390FEF45379}" presName="hierChild4" presStyleCnt="0"/>
      <dgm:spPr/>
    </dgm:pt>
    <dgm:pt modelId="{15C5B62E-CD1E-4FE4-AAA5-A31C1A51D128}" type="pres">
      <dgm:prSet presAssocID="{79888684-95B9-43F8-884C-3390FEF45379}" presName="hierChild5" presStyleCnt="0"/>
      <dgm:spPr/>
    </dgm:pt>
    <dgm:pt modelId="{5E69031B-A371-4E05-B7B8-02CCB785E385}" type="pres">
      <dgm:prSet presAssocID="{B7F20B10-83CC-4473-97CB-B47E44977D95}" presName="hierChild5" presStyleCnt="0"/>
      <dgm:spPr/>
    </dgm:pt>
    <dgm:pt modelId="{02C90FE3-D5DB-45EF-9F3C-D57E416B4B4A}" type="pres">
      <dgm:prSet presAssocID="{35CB277E-3D9D-433A-89FE-D5CB71BF404F}" presName="Name37" presStyleLbl="parChTrans1D2" presStyleIdx="5" presStyleCnt="7"/>
      <dgm:spPr/>
    </dgm:pt>
    <dgm:pt modelId="{03E6A659-D06B-4E01-8102-41FD7698BCE1}" type="pres">
      <dgm:prSet presAssocID="{10B086DD-AA7F-471C-83D4-D9DAC1B588BC}" presName="hierRoot2" presStyleCnt="0">
        <dgm:presLayoutVars>
          <dgm:hierBranch val="init"/>
        </dgm:presLayoutVars>
      </dgm:prSet>
      <dgm:spPr/>
    </dgm:pt>
    <dgm:pt modelId="{C89455E8-BA51-4AE1-9231-2E5FE061CA22}" type="pres">
      <dgm:prSet presAssocID="{10B086DD-AA7F-471C-83D4-D9DAC1B588BC}" presName="rootComposite" presStyleCnt="0"/>
      <dgm:spPr/>
    </dgm:pt>
    <dgm:pt modelId="{DE04F661-D136-4104-AEC4-805868F41C24}" type="pres">
      <dgm:prSet presAssocID="{10B086DD-AA7F-471C-83D4-D9DAC1B588BC}" presName="rootText" presStyleLbl="node2" presStyleIdx="5" presStyleCnt="7">
        <dgm:presLayoutVars>
          <dgm:chPref val="3"/>
        </dgm:presLayoutVars>
      </dgm:prSet>
      <dgm:spPr/>
    </dgm:pt>
    <dgm:pt modelId="{51ACAAE1-A4C2-4440-8DA2-B99B1C3A5424}" type="pres">
      <dgm:prSet presAssocID="{10B086DD-AA7F-471C-83D4-D9DAC1B588BC}" presName="rootConnector" presStyleLbl="node2" presStyleIdx="5" presStyleCnt="7"/>
      <dgm:spPr/>
    </dgm:pt>
    <dgm:pt modelId="{BCC01DF9-8AB2-4048-AE49-C9077639328A}" type="pres">
      <dgm:prSet presAssocID="{10B086DD-AA7F-471C-83D4-D9DAC1B588BC}" presName="hierChild4" presStyleCnt="0"/>
      <dgm:spPr/>
    </dgm:pt>
    <dgm:pt modelId="{9AFF2EE7-E9C8-47E7-AD0F-3D2D6A73F10C}" type="pres">
      <dgm:prSet presAssocID="{C930B7B7-0DEF-4A81-B977-5F5675C03F70}" presName="Name37" presStyleLbl="parChTrans1D3" presStyleIdx="5" presStyleCnt="7"/>
      <dgm:spPr/>
    </dgm:pt>
    <dgm:pt modelId="{BDC90CDB-3900-495C-B9AC-523647DC84E9}" type="pres">
      <dgm:prSet presAssocID="{1690B51D-FB04-4470-B396-77F6CB2BEF3B}" presName="hierRoot2" presStyleCnt="0">
        <dgm:presLayoutVars>
          <dgm:hierBranch val="init"/>
        </dgm:presLayoutVars>
      </dgm:prSet>
      <dgm:spPr/>
    </dgm:pt>
    <dgm:pt modelId="{10A4183A-51C0-4244-B5D1-96BF22C6B118}" type="pres">
      <dgm:prSet presAssocID="{1690B51D-FB04-4470-B396-77F6CB2BEF3B}" presName="rootComposite" presStyleCnt="0"/>
      <dgm:spPr/>
    </dgm:pt>
    <dgm:pt modelId="{D82CC592-6268-4C91-8BE4-F237E72DBCEB}" type="pres">
      <dgm:prSet presAssocID="{1690B51D-FB04-4470-B396-77F6CB2BEF3B}" presName="rootText" presStyleLbl="node3" presStyleIdx="5" presStyleCnt="7" custScaleY="498842" custLinFactNeighborX="-4397" custLinFactNeighborY="441">
        <dgm:presLayoutVars>
          <dgm:chPref val="3"/>
        </dgm:presLayoutVars>
      </dgm:prSet>
      <dgm:spPr>
        <a:xfrm>
          <a:off x="6341396" y="2391176"/>
          <a:ext cx="1004959" cy="2506581"/>
        </a:xfrm>
        <a:prstGeom prst="rect">
          <a:avLst/>
        </a:prstGeom>
      </dgm:spPr>
    </dgm:pt>
    <dgm:pt modelId="{944DB68E-2F36-4B90-9DAB-E1F1BD4723EB}" type="pres">
      <dgm:prSet presAssocID="{1690B51D-FB04-4470-B396-77F6CB2BEF3B}" presName="rootConnector" presStyleLbl="node3" presStyleIdx="5" presStyleCnt="7"/>
      <dgm:spPr/>
    </dgm:pt>
    <dgm:pt modelId="{D200CC39-5A42-4544-9E2A-98084BACD153}" type="pres">
      <dgm:prSet presAssocID="{1690B51D-FB04-4470-B396-77F6CB2BEF3B}" presName="hierChild4" presStyleCnt="0"/>
      <dgm:spPr/>
    </dgm:pt>
    <dgm:pt modelId="{E7358919-037C-4AA9-83B6-E2B42124A0F0}" type="pres">
      <dgm:prSet presAssocID="{1690B51D-FB04-4470-B396-77F6CB2BEF3B}" presName="hierChild5" presStyleCnt="0"/>
      <dgm:spPr/>
    </dgm:pt>
    <dgm:pt modelId="{A5F75C8A-6A3E-437C-A449-79B4C45F5A5F}" type="pres">
      <dgm:prSet presAssocID="{10B086DD-AA7F-471C-83D4-D9DAC1B588BC}" presName="hierChild5" presStyleCnt="0"/>
      <dgm:spPr/>
    </dgm:pt>
    <dgm:pt modelId="{A43D87B8-F3F6-4056-A756-A2A853CA340E}" type="pres">
      <dgm:prSet presAssocID="{1758BCB8-832E-41A6-AB46-D3C9AE04261D}" presName="Name37" presStyleLbl="parChTrans1D2" presStyleIdx="6" presStyleCnt="7"/>
      <dgm:spPr/>
    </dgm:pt>
    <dgm:pt modelId="{2DB44C55-54F2-4F09-9FF7-EBFF12CAB293}" type="pres">
      <dgm:prSet presAssocID="{03A7B24A-E1C1-4906-9752-04BBA7FD55F9}" presName="hierRoot2" presStyleCnt="0">
        <dgm:presLayoutVars>
          <dgm:hierBranch val="init"/>
        </dgm:presLayoutVars>
      </dgm:prSet>
      <dgm:spPr/>
    </dgm:pt>
    <dgm:pt modelId="{9F327C3D-BD9A-46B4-9901-45FB5C6448B0}" type="pres">
      <dgm:prSet presAssocID="{03A7B24A-E1C1-4906-9752-04BBA7FD55F9}" presName="rootComposite" presStyleCnt="0"/>
      <dgm:spPr/>
    </dgm:pt>
    <dgm:pt modelId="{59568705-EBAA-4AE2-929E-E91DD0E97663}" type="pres">
      <dgm:prSet presAssocID="{03A7B24A-E1C1-4906-9752-04BBA7FD55F9}" presName="rootText" presStyleLbl="node2" presStyleIdx="6" presStyleCnt="7" custLinFactNeighborY="-481">
        <dgm:presLayoutVars>
          <dgm:chPref val="3"/>
        </dgm:presLayoutVars>
      </dgm:prSet>
      <dgm:spPr/>
    </dgm:pt>
    <dgm:pt modelId="{6D81B2A5-043D-4DEF-9142-563D7A92E527}" type="pres">
      <dgm:prSet presAssocID="{03A7B24A-E1C1-4906-9752-04BBA7FD55F9}" presName="rootConnector" presStyleLbl="node2" presStyleIdx="6" presStyleCnt="7"/>
      <dgm:spPr/>
    </dgm:pt>
    <dgm:pt modelId="{9E42F623-F6CF-43A7-B4F4-05D79FF7F258}" type="pres">
      <dgm:prSet presAssocID="{03A7B24A-E1C1-4906-9752-04BBA7FD55F9}" presName="hierChild4" presStyleCnt="0"/>
      <dgm:spPr/>
    </dgm:pt>
    <dgm:pt modelId="{4B8DCD91-8E2A-4451-8DAF-394EA6CF010A}" type="pres">
      <dgm:prSet presAssocID="{87ECCC9A-21C8-4D91-8EDA-0C4A30071EEC}" presName="Name37" presStyleLbl="parChTrans1D3" presStyleIdx="6" presStyleCnt="7"/>
      <dgm:spPr/>
    </dgm:pt>
    <dgm:pt modelId="{D1547E61-2A79-47FD-99A7-2315B0C2D102}" type="pres">
      <dgm:prSet presAssocID="{66ED76CB-E3A9-4C91-9B80-CD62A09F0C0A}" presName="hierRoot2" presStyleCnt="0">
        <dgm:presLayoutVars>
          <dgm:hierBranch val="init"/>
        </dgm:presLayoutVars>
      </dgm:prSet>
      <dgm:spPr/>
    </dgm:pt>
    <dgm:pt modelId="{BACAD249-E898-4C11-B297-C320BBC7DF79}" type="pres">
      <dgm:prSet presAssocID="{66ED76CB-E3A9-4C91-9B80-CD62A09F0C0A}" presName="rootComposite" presStyleCnt="0"/>
      <dgm:spPr/>
    </dgm:pt>
    <dgm:pt modelId="{7F6DDA5A-B73F-4C0A-81DE-607778CD0817}" type="pres">
      <dgm:prSet presAssocID="{66ED76CB-E3A9-4C91-9B80-CD62A09F0C0A}" presName="rootText" presStyleLbl="node3" presStyleIdx="6" presStyleCnt="7" custScaleY="478807" custLinFactNeighborX="2603" custLinFactNeighborY="-3925">
        <dgm:presLayoutVars>
          <dgm:chPref val="3"/>
        </dgm:presLayoutVars>
      </dgm:prSet>
      <dgm:spPr/>
    </dgm:pt>
    <dgm:pt modelId="{DB907CD2-F174-4FEC-B973-0C542BB52486}" type="pres">
      <dgm:prSet presAssocID="{66ED76CB-E3A9-4C91-9B80-CD62A09F0C0A}" presName="rootConnector" presStyleLbl="node3" presStyleIdx="6" presStyleCnt="7"/>
      <dgm:spPr/>
    </dgm:pt>
    <dgm:pt modelId="{29C19B85-C268-47BA-AAFB-256ACFB12A4F}" type="pres">
      <dgm:prSet presAssocID="{66ED76CB-E3A9-4C91-9B80-CD62A09F0C0A}" presName="hierChild4" presStyleCnt="0"/>
      <dgm:spPr/>
    </dgm:pt>
    <dgm:pt modelId="{A1969FBE-CA4D-4F69-A18E-BE66570EA9A5}" type="pres">
      <dgm:prSet presAssocID="{66ED76CB-E3A9-4C91-9B80-CD62A09F0C0A}" presName="hierChild5" presStyleCnt="0"/>
      <dgm:spPr/>
    </dgm:pt>
    <dgm:pt modelId="{A4F5B3B5-58DA-4074-8ABE-E86AE9D65698}" type="pres">
      <dgm:prSet presAssocID="{03A7B24A-E1C1-4906-9752-04BBA7FD55F9}" presName="hierChild5" presStyleCnt="0"/>
      <dgm:spPr/>
    </dgm:pt>
    <dgm:pt modelId="{07775EA9-4790-4260-9E4D-CA050C1ADEA2}" type="pres">
      <dgm:prSet presAssocID="{A33FD1BF-4A5A-4255-B363-E509D0496C45}" presName="hierChild3" presStyleCnt="0"/>
      <dgm:spPr/>
    </dgm:pt>
  </dgm:ptLst>
  <dgm:cxnLst>
    <dgm:cxn modelId="{19588504-BFC3-4B3E-9D1A-7ACA3B0DEF27}" type="presOf" srcId="{A10FD1E1-DE25-4D48-8F8C-D3474CA0B88B}" destId="{922EB4C3-0CE9-45EA-8F38-06F5441AACF6}" srcOrd="1" destOrd="0" presId="urn:microsoft.com/office/officeart/2005/8/layout/orgChart1"/>
    <dgm:cxn modelId="{D500320D-3B13-4AA5-93E2-E857F6EA4175}" type="presOf" srcId="{984D044E-F1B8-4D03-919E-7277F03155FB}" destId="{CDDB1BE2-B141-4971-B92E-0D0D6101C82E}" srcOrd="0" destOrd="0" presId="urn:microsoft.com/office/officeart/2005/8/layout/orgChart1"/>
    <dgm:cxn modelId="{A36E720F-4D5D-4ED8-84BF-E1E806463F80}" type="presOf" srcId="{0FAC0D52-13A6-4068-8043-E8B555ABF81D}" destId="{12528E08-88D6-4F23-803D-58B60A342419}" srcOrd="1" destOrd="0" presId="urn:microsoft.com/office/officeart/2005/8/layout/orgChart1"/>
    <dgm:cxn modelId="{6922F914-AD5C-41A4-AC4F-71E1101CDAD5}" type="presOf" srcId="{70060CC6-6E2E-416F-9089-B3319918C5AC}" destId="{17ADE75D-5350-4902-B6EC-9860502097AD}" srcOrd="1" destOrd="0" presId="urn:microsoft.com/office/officeart/2005/8/layout/orgChart1"/>
    <dgm:cxn modelId="{2B5C6715-34D5-4562-804E-68F01494B652}" srcId="{502CA5B1-CD66-4E53-BD77-4F337B733745}" destId="{A33FD1BF-4A5A-4255-B363-E509D0496C45}" srcOrd="0" destOrd="0" parTransId="{6AEC0156-4133-4A18-B3FE-29D12C564EFB}" sibTransId="{0E3C7CC9-2F82-46A0-AB11-B8836E3A0DD2}"/>
    <dgm:cxn modelId="{27A6A71E-F59B-402F-B35F-61E61A286026}" type="presOf" srcId="{07394D5C-8F83-49BF-BE60-525DF5182BE1}" destId="{AA93BB12-BF26-4CD8-8B6E-E64BFED30289}" srcOrd="0" destOrd="0" presId="urn:microsoft.com/office/officeart/2005/8/layout/orgChart1"/>
    <dgm:cxn modelId="{38480820-03B8-497D-B68B-74763BCC13E6}" type="presOf" srcId="{D3ACF6E8-B00A-42F7-883D-065256531663}" destId="{AFF63703-AC9F-44CE-887B-62BA9B058033}" srcOrd="0" destOrd="0" presId="urn:microsoft.com/office/officeart/2005/8/layout/orgChart1"/>
    <dgm:cxn modelId="{F52A4B24-A9C7-4EC9-ACFB-58C3B2717F9E}" type="presOf" srcId="{B7F20B10-83CC-4473-97CB-B47E44977D95}" destId="{1CFFAD7D-7EE8-4DA7-A4C3-1C83FF541DAB}" srcOrd="1" destOrd="0" presId="urn:microsoft.com/office/officeart/2005/8/layout/orgChart1"/>
    <dgm:cxn modelId="{C911D528-2983-456E-8F9B-7ADAE5411F98}" type="presOf" srcId="{979AFEA1-69FE-4C56-A242-46899BE41598}" destId="{28B974D3-7F4F-4490-9DE4-A1B855DEE2EE}" srcOrd="0" destOrd="0" presId="urn:microsoft.com/office/officeart/2005/8/layout/orgChart1"/>
    <dgm:cxn modelId="{D4D49E33-F228-471A-BD5F-C486E62EEEB4}" type="presOf" srcId="{1FD2B48A-5B11-4279-8697-C9253A5C2454}" destId="{A9F183C3-A20E-47EF-8D41-D5AF6BC2886C}" srcOrd="0" destOrd="0" presId="urn:microsoft.com/office/officeart/2005/8/layout/orgChart1"/>
    <dgm:cxn modelId="{D2465E34-145A-4C33-AFF6-D0ABAA833FA3}" type="presOf" srcId="{03A7B24A-E1C1-4906-9752-04BBA7FD55F9}" destId="{59568705-EBAA-4AE2-929E-E91DD0E97663}" srcOrd="0" destOrd="0" presId="urn:microsoft.com/office/officeart/2005/8/layout/orgChart1"/>
    <dgm:cxn modelId="{A3D4A738-0199-4081-9CDA-1C7EE0996FE6}" srcId="{A33FD1BF-4A5A-4255-B363-E509D0496C45}" destId="{03A7B24A-E1C1-4906-9752-04BBA7FD55F9}" srcOrd="6" destOrd="0" parTransId="{1758BCB8-832E-41A6-AB46-D3C9AE04261D}" sibTransId="{9ABDC3B6-B8C2-44FA-B36D-713EA69D08C4}"/>
    <dgm:cxn modelId="{7F79E95E-5DE0-46B3-93EB-0E2F5504A7BA}" type="presOf" srcId="{E95A1244-A725-43E1-89B1-AC9E2444BF89}" destId="{01477383-3228-4BCF-91B1-CC345FF4CC84}" srcOrd="0" destOrd="0" presId="urn:microsoft.com/office/officeart/2005/8/layout/orgChart1"/>
    <dgm:cxn modelId="{D2156260-9A54-4F71-987E-21D2C888ED4F}" srcId="{A33FD1BF-4A5A-4255-B363-E509D0496C45}" destId="{A10FD1E1-DE25-4D48-8F8C-D3474CA0B88B}" srcOrd="1" destOrd="0" parTransId="{11133C2A-A319-490B-A556-F44ED118B51B}" sibTransId="{D16EBA4F-4B40-423B-A05A-A0C864239CBB}"/>
    <dgm:cxn modelId="{00B96641-815F-4993-BE1E-D0324355871A}" type="presOf" srcId="{502CA5B1-CD66-4E53-BD77-4F337B733745}" destId="{F6A803A3-591A-43A6-9929-A7AB42D69730}" srcOrd="0" destOrd="0" presId="urn:microsoft.com/office/officeart/2005/8/layout/orgChart1"/>
    <dgm:cxn modelId="{40AE4A42-B97E-4323-9097-DC12E055606D}" type="presOf" srcId="{10B086DD-AA7F-471C-83D4-D9DAC1B588BC}" destId="{51ACAAE1-A4C2-4440-8DA2-B99B1C3A5424}" srcOrd="1" destOrd="0" presId="urn:microsoft.com/office/officeart/2005/8/layout/orgChart1"/>
    <dgm:cxn modelId="{AA9A6D45-960C-44C7-BCF9-0591ACA61259}" type="presOf" srcId="{0AF156F0-BA9F-40F8-AF0F-C8882B361647}" destId="{92C3B2B5-74BF-4E40-ADBF-74C963BA2D51}" srcOrd="0" destOrd="0" presId="urn:microsoft.com/office/officeart/2005/8/layout/orgChart1"/>
    <dgm:cxn modelId="{2BFEE645-9687-413D-B542-8507A2DD91C1}" type="presOf" srcId="{03A7B24A-E1C1-4906-9752-04BBA7FD55F9}" destId="{6D81B2A5-043D-4DEF-9142-563D7A92E527}" srcOrd="1" destOrd="0" presId="urn:microsoft.com/office/officeart/2005/8/layout/orgChart1"/>
    <dgm:cxn modelId="{E9E6876A-F675-4891-AC37-1566FDA57D8B}" type="presOf" srcId="{C930B7B7-0DEF-4A81-B977-5F5675C03F70}" destId="{9AFF2EE7-E9C8-47E7-AD0F-3D2D6A73F10C}" srcOrd="0" destOrd="0" presId="urn:microsoft.com/office/officeart/2005/8/layout/orgChart1"/>
    <dgm:cxn modelId="{156E044D-628E-40FA-AEE7-710E6D633CE1}" srcId="{A10FD1E1-DE25-4D48-8F8C-D3474CA0B88B}" destId="{984D044E-F1B8-4D03-919E-7277F03155FB}" srcOrd="0" destOrd="0" parTransId="{E95A1244-A725-43E1-89B1-AC9E2444BF89}" sibTransId="{B38A1851-E9FB-4D0D-AF4F-756FE819768F}"/>
    <dgm:cxn modelId="{FEFB1F71-9C33-413D-83F5-D693A2840107}" type="presOf" srcId="{4069FB6F-F528-4920-9966-1B068A034B89}" destId="{EAF37631-65C2-484F-A0DB-A80C19FD8B02}" srcOrd="0" destOrd="0" presId="urn:microsoft.com/office/officeart/2005/8/layout/orgChart1"/>
    <dgm:cxn modelId="{58696151-ABD3-49E6-9EFC-A8161DC199DA}" type="presOf" srcId="{66ED76CB-E3A9-4C91-9B80-CD62A09F0C0A}" destId="{DB907CD2-F174-4FEC-B973-0C542BB52486}" srcOrd="1" destOrd="0" presId="urn:microsoft.com/office/officeart/2005/8/layout/orgChart1"/>
    <dgm:cxn modelId="{35E24D72-778B-492E-BC82-350BD746B94B}" type="presOf" srcId="{979AFEA1-69FE-4C56-A242-46899BE41598}" destId="{02241202-C67D-44C4-83DE-F0E815CB3146}" srcOrd="1" destOrd="0" presId="urn:microsoft.com/office/officeart/2005/8/layout/orgChart1"/>
    <dgm:cxn modelId="{62435052-C9EB-46F9-AF63-C1DD64412958}" type="presOf" srcId="{79888684-95B9-43F8-884C-3390FEF45379}" destId="{60E1F1BE-3DED-4F68-A70D-5E716D55F0B5}" srcOrd="0" destOrd="0" presId="urn:microsoft.com/office/officeart/2005/8/layout/orgChart1"/>
    <dgm:cxn modelId="{3F789D53-F469-442A-9E2A-F8D7A8F4F71C}" srcId="{A33FD1BF-4A5A-4255-B363-E509D0496C45}" destId="{70060CC6-6E2E-416F-9089-B3319918C5AC}" srcOrd="0" destOrd="0" parTransId="{F8CFD0CC-1FB0-47F0-9BFD-7A2014485CC0}" sibTransId="{C5A38D15-25E1-4CE0-AEA8-007466129360}"/>
    <dgm:cxn modelId="{DD558854-2583-4D39-84BD-67EA332130B8}" type="presOf" srcId="{1AE5FC65-3641-4ED4-A334-1DB07C123922}" destId="{B73C345C-42C5-446C-92DC-7DCE207D640B}" srcOrd="1" destOrd="0" presId="urn:microsoft.com/office/officeart/2005/8/layout/orgChart1"/>
    <dgm:cxn modelId="{B2692555-C9AF-444A-AE8C-A31842983DD9}" type="presOf" srcId="{453037B7-71EE-41B1-BA38-EFD5328CF451}" destId="{13D7475F-AD6F-4810-A6B9-A05A5B6C9664}" srcOrd="1" destOrd="0" presId="urn:microsoft.com/office/officeart/2005/8/layout/orgChart1"/>
    <dgm:cxn modelId="{633A9556-6F9B-40F4-B09C-33DFDB3A4745}" type="presOf" srcId="{1758BCB8-832E-41A6-AB46-D3C9AE04261D}" destId="{A43D87B8-F3F6-4056-A756-A2A853CA340E}" srcOrd="0" destOrd="0" presId="urn:microsoft.com/office/officeart/2005/8/layout/orgChart1"/>
    <dgm:cxn modelId="{BD2A8159-2942-49CB-8B09-A7727074B3A3}" srcId="{A33FD1BF-4A5A-4255-B363-E509D0496C45}" destId="{453037B7-71EE-41B1-BA38-EFD5328CF451}" srcOrd="2" destOrd="0" parTransId="{0AF156F0-BA9F-40F8-AF0F-C8882B361647}" sibTransId="{9B403EBC-AE53-49B8-87FA-FF16063056F5}"/>
    <dgm:cxn modelId="{8442AA79-F569-4E0A-AB26-54128FE537B6}" type="presOf" srcId="{A33FD1BF-4A5A-4255-B363-E509D0496C45}" destId="{8DDCD5CB-F1E2-419C-A9F1-DBF5D337D63B}" srcOrd="1" destOrd="0" presId="urn:microsoft.com/office/officeart/2005/8/layout/orgChart1"/>
    <dgm:cxn modelId="{06399C5A-85A9-4C86-A062-7A43FA6E7724}" type="presOf" srcId="{87ECCC9A-21C8-4D91-8EDA-0C4A30071EEC}" destId="{4B8DCD91-8E2A-4451-8DAF-394EA6CF010A}" srcOrd="0" destOrd="0" presId="urn:microsoft.com/office/officeart/2005/8/layout/orgChart1"/>
    <dgm:cxn modelId="{0CDAD57F-3674-4BA3-B2E6-6309102A0002}" type="presOf" srcId="{79888684-95B9-43F8-884C-3390FEF45379}" destId="{653161B2-F131-4C61-8808-26B967C29B1D}" srcOrd="1" destOrd="0" presId="urn:microsoft.com/office/officeart/2005/8/layout/orgChart1"/>
    <dgm:cxn modelId="{AC407281-A929-4385-92DD-726EBD266306}" type="presOf" srcId="{1AE5FC65-3641-4ED4-A334-1DB07C123922}" destId="{A32CAA3A-7CCC-4A59-8BA8-75BD43F23698}" srcOrd="0" destOrd="0" presId="urn:microsoft.com/office/officeart/2005/8/layout/orgChart1"/>
    <dgm:cxn modelId="{992AE384-FD33-4CE1-A4E7-BFB4C0FD3A95}" srcId="{A33FD1BF-4A5A-4255-B363-E509D0496C45}" destId="{B7F20B10-83CC-4473-97CB-B47E44977D95}" srcOrd="4" destOrd="0" parTransId="{03CAD867-D0EB-4574-A741-3624D9C8284A}" sibTransId="{B481038F-3459-4B83-A056-4EFF3F4FF291}"/>
    <dgm:cxn modelId="{804DB285-B80D-4E83-A9F4-5D271B498DD7}" srcId="{70060CC6-6E2E-416F-9089-B3319918C5AC}" destId="{1AE5FC65-3641-4ED4-A334-1DB07C123922}" srcOrd="0" destOrd="0" parTransId="{4069FB6F-F528-4920-9966-1B068A034B89}" sibTransId="{F1D1A475-B8CB-436B-A976-177304BC25D7}"/>
    <dgm:cxn modelId="{DD32F387-6330-406E-9EED-5BF367E34576}" type="presOf" srcId="{984D044E-F1B8-4D03-919E-7277F03155FB}" destId="{4FA6E13A-B104-4D0F-8234-73BFEF160414}" srcOrd="1" destOrd="0" presId="urn:microsoft.com/office/officeart/2005/8/layout/orgChart1"/>
    <dgm:cxn modelId="{98E2459D-DE86-49BF-96A6-7BD9B83B53B1}" type="presOf" srcId="{D42CED47-3363-4547-A51C-2045080AA57E}" destId="{3EF66DDA-5041-4844-B132-A17FAADD401B}" srcOrd="0" destOrd="0" presId="urn:microsoft.com/office/officeart/2005/8/layout/orgChart1"/>
    <dgm:cxn modelId="{51903FA9-4630-42FB-915B-BFE3B9159568}" type="presOf" srcId="{0FAC0D52-13A6-4068-8043-E8B555ABF81D}" destId="{B1917575-248E-4D78-95A6-82413A7E3887}" srcOrd="0" destOrd="0" presId="urn:microsoft.com/office/officeart/2005/8/layout/orgChart1"/>
    <dgm:cxn modelId="{F05519B4-F89F-4B6C-8E5C-DA8164E4D80A}" type="presOf" srcId="{1690B51D-FB04-4470-B396-77F6CB2BEF3B}" destId="{D82CC592-6268-4C91-8BE4-F237E72DBCEB}" srcOrd="0" destOrd="0" presId="urn:microsoft.com/office/officeart/2005/8/layout/orgChart1"/>
    <dgm:cxn modelId="{2DA927BB-5B94-4B85-8A09-E63F9A2D0BB1}" type="presOf" srcId="{453037B7-71EE-41B1-BA38-EFD5328CF451}" destId="{B45D1B5A-2C19-4720-966A-152EE9007D58}" srcOrd="0" destOrd="0" presId="urn:microsoft.com/office/officeart/2005/8/layout/orgChart1"/>
    <dgm:cxn modelId="{517BB2BC-D492-4CB6-AEB7-6E915567F781}" type="presOf" srcId="{70060CC6-6E2E-416F-9089-B3319918C5AC}" destId="{B6EDFE53-BC45-4A88-A16B-960359FF9597}" srcOrd="0" destOrd="0" presId="urn:microsoft.com/office/officeart/2005/8/layout/orgChart1"/>
    <dgm:cxn modelId="{BEF0DBBF-09D9-43AC-9E89-F47C91AF4298}" type="presOf" srcId="{46AD5FE4-2D46-4DC0-9955-C077E7159206}" destId="{34C7BBE6-7DB7-46DD-AF30-AFA5CBDE6069}" srcOrd="0" destOrd="0" presId="urn:microsoft.com/office/officeart/2005/8/layout/orgChart1"/>
    <dgm:cxn modelId="{3DEDFDC9-3994-40C4-91EE-6C4D28D3C0D2}" type="presOf" srcId="{35CB277E-3D9D-433A-89FE-D5CB71BF404F}" destId="{02C90FE3-D5DB-45EF-9F3C-D57E416B4B4A}" srcOrd="0" destOrd="0" presId="urn:microsoft.com/office/officeart/2005/8/layout/orgChart1"/>
    <dgm:cxn modelId="{138392CA-7A71-4985-8EFB-AC4677CE99C3}" srcId="{10B086DD-AA7F-471C-83D4-D9DAC1B588BC}" destId="{1690B51D-FB04-4470-B396-77F6CB2BEF3B}" srcOrd="0" destOrd="0" parTransId="{C930B7B7-0DEF-4A81-B977-5F5675C03F70}" sibTransId="{0F6E9939-8731-4FC7-9E85-542354B6949A}"/>
    <dgm:cxn modelId="{B8C8E4CE-B9EE-495F-9E62-3B5E67FB7B8B}" type="presOf" srcId="{03CAD867-D0EB-4574-A741-3624D9C8284A}" destId="{93401C59-AFFC-4121-9FB2-B25E1A6876E4}" srcOrd="0" destOrd="0" presId="urn:microsoft.com/office/officeart/2005/8/layout/orgChart1"/>
    <dgm:cxn modelId="{256E88D1-72EE-4EFB-B36A-828BFFF46871}" srcId="{B7F20B10-83CC-4473-97CB-B47E44977D95}" destId="{79888684-95B9-43F8-884C-3390FEF45379}" srcOrd="0" destOrd="0" parTransId="{1FD2B48A-5B11-4279-8697-C9253A5C2454}" sibTransId="{11E5DED0-0440-4CE3-9D1C-25457DCDE7AE}"/>
    <dgm:cxn modelId="{ADFA5CD2-6BF4-437C-BA30-CE2E490CF839}" srcId="{979AFEA1-69FE-4C56-A242-46899BE41598}" destId="{0FAC0D52-13A6-4068-8043-E8B555ABF81D}" srcOrd="0" destOrd="0" parTransId="{D42CED47-3363-4547-A51C-2045080AA57E}" sibTransId="{3CC220FB-A16F-4FB0-BBCC-4E648263DB20}"/>
    <dgm:cxn modelId="{78DE3FD8-5085-42B8-B666-0797A6935647}" type="presOf" srcId="{07394D5C-8F83-49BF-BE60-525DF5182BE1}" destId="{824FFFD1-DF7A-406A-A778-3D2E69521E05}" srcOrd="1" destOrd="0" presId="urn:microsoft.com/office/officeart/2005/8/layout/orgChart1"/>
    <dgm:cxn modelId="{90CA3ED9-F85A-4A3B-A6E7-2592DC816793}" type="presOf" srcId="{66ED76CB-E3A9-4C91-9B80-CD62A09F0C0A}" destId="{7F6DDA5A-B73F-4C0A-81DE-607778CD0817}" srcOrd="0" destOrd="0" presId="urn:microsoft.com/office/officeart/2005/8/layout/orgChart1"/>
    <dgm:cxn modelId="{08C426DA-BA43-4AC6-9E06-CCC084C9DCE3}" srcId="{453037B7-71EE-41B1-BA38-EFD5328CF451}" destId="{07394D5C-8F83-49BF-BE60-525DF5182BE1}" srcOrd="0" destOrd="0" parTransId="{D3ACF6E8-B00A-42F7-883D-065256531663}" sibTransId="{D623E8F5-1710-4DCC-A4D6-BAEE1D5C2639}"/>
    <dgm:cxn modelId="{277538DA-87F3-4EB5-813F-988A6CC320A1}" srcId="{03A7B24A-E1C1-4906-9752-04BBA7FD55F9}" destId="{66ED76CB-E3A9-4C91-9B80-CD62A09F0C0A}" srcOrd="0" destOrd="0" parTransId="{87ECCC9A-21C8-4D91-8EDA-0C4A30071EEC}" sibTransId="{9B2FBF4E-1263-4FAB-9144-47B7B11D09CA}"/>
    <dgm:cxn modelId="{6C6428DC-A4D5-4094-948B-5BEB6A4FF880}" type="presOf" srcId="{11133C2A-A319-490B-A556-F44ED118B51B}" destId="{4A98E1EF-B4E7-4999-80DD-8C27E4041E53}" srcOrd="0" destOrd="0" presId="urn:microsoft.com/office/officeart/2005/8/layout/orgChart1"/>
    <dgm:cxn modelId="{CC5896DE-6F78-47E3-87CA-4EB9590AE7EF}" type="presOf" srcId="{B7F20B10-83CC-4473-97CB-B47E44977D95}" destId="{2366549E-FD7A-4A5A-B352-C77E90D5D49F}" srcOrd="0" destOrd="0" presId="urn:microsoft.com/office/officeart/2005/8/layout/orgChart1"/>
    <dgm:cxn modelId="{EB42B1EB-C447-462F-A6D1-49F7FB6C5D84}" srcId="{A33FD1BF-4A5A-4255-B363-E509D0496C45}" destId="{10B086DD-AA7F-471C-83D4-D9DAC1B588BC}" srcOrd="5" destOrd="0" parTransId="{35CB277E-3D9D-433A-89FE-D5CB71BF404F}" sibTransId="{5F064CB7-A8CC-4FD2-9EAE-9C9BF29677BB}"/>
    <dgm:cxn modelId="{20D3FAED-14B0-4ED1-818F-42F6E6BD733E}" type="presOf" srcId="{1690B51D-FB04-4470-B396-77F6CB2BEF3B}" destId="{944DB68E-2F36-4B90-9DAB-E1F1BD4723EB}" srcOrd="1" destOrd="0" presId="urn:microsoft.com/office/officeart/2005/8/layout/orgChart1"/>
    <dgm:cxn modelId="{39980DF0-195A-4384-B34E-836344B422C4}" type="presOf" srcId="{10B086DD-AA7F-471C-83D4-D9DAC1B588BC}" destId="{DE04F661-D136-4104-AEC4-805868F41C24}" srcOrd="0" destOrd="0" presId="urn:microsoft.com/office/officeart/2005/8/layout/orgChart1"/>
    <dgm:cxn modelId="{A30102F2-D31F-41B7-BD45-410AF97845F0}" srcId="{A33FD1BF-4A5A-4255-B363-E509D0496C45}" destId="{979AFEA1-69FE-4C56-A242-46899BE41598}" srcOrd="3" destOrd="0" parTransId="{46AD5FE4-2D46-4DC0-9955-C077E7159206}" sibTransId="{54C2D017-C7A2-4ABF-947A-9916958C29E8}"/>
    <dgm:cxn modelId="{01247DF4-2640-4FCB-B1F0-53B018B3451A}" type="presOf" srcId="{A33FD1BF-4A5A-4255-B363-E509D0496C45}" destId="{0D597DB7-7561-40CE-8596-0CB9E84A3B53}" srcOrd="0" destOrd="0" presId="urn:microsoft.com/office/officeart/2005/8/layout/orgChart1"/>
    <dgm:cxn modelId="{585232F9-4EFB-4E3D-A60C-E0B87E05AF32}" type="presOf" srcId="{F8CFD0CC-1FB0-47F0-9BFD-7A2014485CC0}" destId="{6456A838-643E-4862-BC12-A0597934E539}" srcOrd="0" destOrd="0" presId="urn:microsoft.com/office/officeart/2005/8/layout/orgChart1"/>
    <dgm:cxn modelId="{363F26FE-1779-4DF5-9C3B-484258A9FDED}" type="presOf" srcId="{A10FD1E1-DE25-4D48-8F8C-D3474CA0B88B}" destId="{7568FFA1-6EED-4602-801A-2C4AA72573CD}" srcOrd="0" destOrd="0" presId="urn:microsoft.com/office/officeart/2005/8/layout/orgChart1"/>
    <dgm:cxn modelId="{EF5F3AE6-4ACA-43E5-AA3C-4030CD59E62C}" type="presParOf" srcId="{F6A803A3-591A-43A6-9929-A7AB42D69730}" destId="{34FA0735-A801-4604-8F43-9DA0A0752DC2}" srcOrd="0" destOrd="0" presId="urn:microsoft.com/office/officeart/2005/8/layout/orgChart1"/>
    <dgm:cxn modelId="{D5AF76F6-804C-41BF-BD97-8518C0CE57EC}" type="presParOf" srcId="{34FA0735-A801-4604-8F43-9DA0A0752DC2}" destId="{06C661E4-758D-483C-A9EF-0A5E5654270F}" srcOrd="0" destOrd="0" presId="urn:microsoft.com/office/officeart/2005/8/layout/orgChart1"/>
    <dgm:cxn modelId="{2C3C290C-7179-4E1B-A089-E2EC167E34AB}" type="presParOf" srcId="{06C661E4-758D-483C-A9EF-0A5E5654270F}" destId="{0D597DB7-7561-40CE-8596-0CB9E84A3B53}" srcOrd="0" destOrd="0" presId="urn:microsoft.com/office/officeart/2005/8/layout/orgChart1"/>
    <dgm:cxn modelId="{476C8B61-0F36-4C06-8D36-293914FE94F5}" type="presParOf" srcId="{06C661E4-758D-483C-A9EF-0A5E5654270F}" destId="{8DDCD5CB-F1E2-419C-A9F1-DBF5D337D63B}" srcOrd="1" destOrd="0" presId="urn:microsoft.com/office/officeart/2005/8/layout/orgChart1"/>
    <dgm:cxn modelId="{58F000F7-CA39-440F-B758-868869C40F6C}" type="presParOf" srcId="{34FA0735-A801-4604-8F43-9DA0A0752DC2}" destId="{9A6D9878-6778-4BB7-9594-47FAE8705C62}" srcOrd="1" destOrd="0" presId="urn:microsoft.com/office/officeart/2005/8/layout/orgChart1"/>
    <dgm:cxn modelId="{8FE3ABCA-89BE-4E25-8900-960ED486C32D}" type="presParOf" srcId="{9A6D9878-6778-4BB7-9594-47FAE8705C62}" destId="{6456A838-643E-4862-BC12-A0597934E539}" srcOrd="0" destOrd="0" presId="urn:microsoft.com/office/officeart/2005/8/layout/orgChart1"/>
    <dgm:cxn modelId="{59C37F86-FAF3-42BA-B5E6-7E4EEBF212E8}" type="presParOf" srcId="{9A6D9878-6778-4BB7-9594-47FAE8705C62}" destId="{1D799AC1-C865-4F25-80AA-30B99DF7B9FD}" srcOrd="1" destOrd="0" presId="urn:microsoft.com/office/officeart/2005/8/layout/orgChart1"/>
    <dgm:cxn modelId="{64E848D1-5F6B-4CB3-857F-775728B4ADE6}" type="presParOf" srcId="{1D799AC1-C865-4F25-80AA-30B99DF7B9FD}" destId="{156A5C94-B769-404C-BEA9-3D9F0922ABF5}" srcOrd="0" destOrd="0" presId="urn:microsoft.com/office/officeart/2005/8/layout/orgChart1"/>
    <dgm:cxn modelId="{452F6A1C-656B-403F-8EC3-F25696C1EB5E}" type="presParOf" srcId="{156A5C94-B769-404C-BEA9-3D9F0922ABF5}" destId="{B6EDFE53-BC45-4A88-A16B-960359FF9597}" srcOrd="0" destOrd="0" presId="urn:microsoft.com/office/officeart/2005/8/layout/orgChart1"/>
    <dgm:cxn modelId="{ADA85FEB-D6FD-4D84-B3D8-BC18584209DF}" type="presParOf" srcId="{156A5C94-B769-404C-BEA9-3D9F0922ABF5}" destId="{17ADE75D-5350-4902-B6EC-9860502097AD}" srcOrd="1" destOrd="0" presId="urn:microsoft.com/office/officeart/2005/8/layout/orgChart1"/>
    <dgm:cxn modelId="{4E6B8B5B-859E-48A9-B1DD-2B2AC7623552}" type="presParOf" srcId="{1D799AC1-C865-4F25-80AA-30B99DF7B9FD}" destId="{65E3F40C-E8B0-4E98-A2D2-C36DB93623BC}" srcOrd="1" destOrd="0" presId="urn:microsoft.com/office/officeart/2005/8/layout/orgChart1"/>
    <dgm:cxn modelId="{9752D48F-61BE-4F49-9B4F-334E9DE6F0A9}" type="presParOf" srcId="{65E3F40C-E8B0-4E98-A2D2-C36DB93623BC}" destId="{EAF37631-65C2-484F-A0DB-A80C19FD8B02}" srcOrd="0" destOrd="0" presId="urn:microsoft.com/office/officeart/2005/8/layout/orgChart1"/>
    <dgm:cxn modelId="{74942B61-1D4D-479E-B5AC-F0D8AFE912A9}" type="presParOf" srcId="{65E3F40C-E8B0-4E98-A2D2-C36DB93623BC}" destId="{3EF94C8A-FACC-4150-93E7-7389BCC0DCED}" srcOrd="1" destOrd="0" presId="urn:microsoft.com/office/officeart/2005/8/layout/orgChart1"/>
    <dgm:cxn modelId="{CF5404E5-BFB1-4842-8BDF-83BED484D120}" type="presParOf" srcId="{3EF94C8A-FACC-4150-93E7-7389BCC0DCED}" destId="{D3AC99F0-B11C-45CD-B177-3EDD7FAFE678}" srcOrd="0" destOrd="0" presId="urn:microsoft.com/office/officeart/2005/8/layout/orgChart1"/>
    <dgm:cxn modelId="{6AB2D3E9-C5D0-4987-9FF9-E87B1B946E5F}" type="presParOf" srcId="{D3AC99F0-B11C-45CD-B177-3EDD7FAFE678}" destId="{A32CAA3A-7CCC-4A59-8BA8-75BD43F23698}" srcOrd="0" destOrd="0" presId="urn:microsoft.com/office/officeart/2005/8/layout/orgChart1"/>
    <dgm:cxn modelId="{2C2E8315-BF2E-4518-8456-3D32BAE4CED5}" type="presParOf" srcId="{D3AC99F0-B11C-45CD-B177-3EDD7FAFE678}" destId="{B73C345C-42C5-446C-92DC-7DCE207D640B}" srcOrd="1" destOrd="0" presId="urn:microsoft.com/office/officeart/2005/8/layout/orgChart1"/>
    <dgm:cxn modelId="{EAABD990-AB4C-4109-9F6C-90E89C3DA740}" type="presParOf" srcId="{3EF94C8A-FACC-4150-93E7-7389BCC0DCED}" destId="{AAEBB0CD-1BC1-4415-A284-394816C41EEC}" srcOrd="1" destOrd="0" presId="urn:microsoft.com/office/officeart/2005/8/layout/orgChart1"/>
    <dgm:cxn modelId="{FCDF4A69-C708-4824-BED8-94DED3F242BB}" type="presParOf" srcId="{3EF94C8A-FACC-4150-93E7-7389BCC0DCED}" destId="{27CC0289-73E5-42E1-8561-047BC6EDA87A}" srcOrd="2" destOrd="0" presId="urn:microsoft.com/office/officeart/2005/8/layout/orgChart1"/>
    <dgm:cxn modelId="{1CEF39DD-AE70-4FE8-BC7D-416D0179E7BD}" type="presParOf" srcId="{1D799AC1-C865-4F25-80AA-30B99DF7B9FD}" destId="{47731A5C-190C-4A32-AD08-E398F3A03FA5}" srcOrd="2" destOrd="0" presId="urn:microsoft.com/office/officeart/2005/8/layout/orgChart1"/>
    <dgm:cxn modelId="{917CA30C-F58B-45B6-89BB-B7181A5C6897}" type="presParOf" srcId="{9A6D9878-6778-4BB7-9594-47FAE8705C62}" destId="{4A98E1EF-B4E7-4999-80DD-8C27E4041E53}" srcOrd="2" destOrd="0" presId="urn:microsoft.com/office/officeart/2005/8/layout/orgChart1"/>
    <dgm:cxn modelId="{85E64A6B-1534-4F9B-BEED-DA98F921D7ED}" type="presParOf" srcId="{9A6D9878-6778-4BB7-9594-47FAE8705C62}" destId="{827E41F9-5C95-4E25-9D53-ECC69C889CF1}" srcOrd="3" destOrd="0" presId="urn:microsoft.com/office/officeart/2005/8/layout/orgChart1"/>
    <dgm:cxn modelId="{AE3104EA-BF60-47E4-8133-9F8DE2AF1DEC}" type="presParOf" srcId="{827E41F9-5C95-4E25-9D53-ECC69C889CF1}" destId="{6B0C8D05-0814-4F35-AA06-87FA2D57024A}" srcOrd="0" destOrd="0" presId="urn:microsoft.com/office/officeart/2005/8/layout/orgChart1"/>
    <dgm:cxn modelId="{9B09A2C2-DDFF-43DF-8DB6-917EA0B6DE5D}" type="presParOf" srcId="{6B0C8D05-0814-4F35-AA06-87FA2D57024A}" destId="{7568FFA1-6EED-4602-801A-2C4AA72573CD}" srcOrd="0" destOrd="0" presId="urn:microsoft.com/office/officeart/2005/8/layout/orgChart1"/>
    <dgm:cxn modelId="{FEB24C87-E58E-4AE2-A589-480276B21550}" type="presParOf" srcId="{6B0C8D05-0814-4F35-AA06-87FA2D57024A}" destId="{922EB4C3-0CE9-45EA-8F38-06F5441AACF6}" srcOrd="1" destOrd="0" presId="urn:microsoft.com/office/officeart/2005/8/layout/orgChart1"/>
    <dgm:cxn modelId="{62E128C8-8CE0-42BB-881D-B564E613D835}" type="presParOf" srcId="{827E41F9-5C95-4E25-9D53-ECC69C889CF1}" destId="{73EAFFC2-5B78-4D92-AABA-12AB008AEB8C}" srcOrd="1" destOrd="0" presId="urn:microsoft.com/office/officeart/2005/8/layout/orgChart1"/>
    <dgm:cxn modelId="{7DB299E2-D668-459E-8FC6-2B98294A4355}" type="presParOf" srcId="{73EAFFC2-5B78-4D92-AABA-12AB008AEB8C}" destId="{01477383-3228-4BCF-91B1-CC345FF4CC84}" srcOrd="0" destOrd="0" presId="urn:microsoft.com/office/officeart/2005/8/layout/orgChart1"/>
    <dgm:cxn modelId="{0FF45DED-43AA-41D8-945C-1AA71F253039}" type="presParOf" srcId="{73EAFFC2-5B78-4D92-AABA-12AB008AEB8C}" destId="{F71A8D57-5902-4B89-A118-09C8B4B40976}" srcOrd="1" destOrd="0" presId="urn:microsoft.com/office/officeart/2005/8/layout/orgChart1"/>
    <dgm:cxn modelId="{38FEC35D-70EE-4A8B-BB19-B6DBE7629929}" type="presParOf" srcId="{F71A8D57-5902-4B89-A118-09C8B4B40976}" destId="{CCAA755A-3BD4-4A48-A9BD-E91EA669AADD}" srcOrd="0" destOrd="0" presId="urn:microsoft.com/office/officeart/2005/8/layout/orgChart1"/>
    <dgm:cxn modelId="{9BB3AD1C-6418-4788-B7AC-E9E52DEFFEAC}" type="presParOf" srcId="{CCAA755A-3BD4-4A48-A9BD-E91EA669AADD}" destId="{CDDB1BE2-B141-4971-B92E-0D0D6101C82E}" srcOrd="0" destOrd="0" presId="urn:microsoft.com/office/officeart/2005/8/layout/orgChart1"/>
    <dgm:cxn modelId="{D32A76BB-E438-43AB-84A9-A8F110EC54BE}" type="presParOf" srcId="{CCAA755A-3BD4-4A48-A9BD-E91EA669AADD}" destId="{4FA6E13A-B104-4D0F-8234-73BFEF160414}" srcOrd="1" destOrd="0" presId="urn:microsoft.com/office/officeart/2005/8/layout/orgChart1"/>
    <dgm:cxn modelId="{65F31CEB-8A83-4819-9799-27A9630971DE}" type="presParOf" srcId="{F71A8D57-5902-4B89-A118-09C8B4B40976}" destId="{632CE941-D9A6-4DB2-A1BA-C6F2E9D77F5A}" srcOrd="1" destOrd="0" presId="urn:microsoft.com/office/officeart/2005/8/layout/orgChart1"/>
    <dgm:cxn modelId="{CA7F90E2-0092-46F1-9995-F53FA4CAD1A3}" type="presParOf" srcId="{F71A8D57-5902-4B89-A118-09C8B4B40976}" destId="{55D15A9C-B0CF-4E7B-AF9C-5D4820748B25}" srcOrd="2" destOrd="0" presId="urn:microsoft.com/office/officeart/2005/8/layout/orgChart1"/>
    <dgm:cxn modelId="{78CF1C29-CB37-43F3-853A-C5AF55CF6985}" type="presParOf" srcId="{827E41F9-5C95-4E25-9D53-ECC69C889CF1}" destId="{39575273-F613-4474-97BA-658087EF7056}" srcOrd="2" destOrd="0" presId="urn:microsoft.com/office/officeart/2005/8/layout/orgChart1"/>
    <dgm:cxn modelId="{7CD34CBB-B745-4A5E-82B8-A54C3C9C5147}" type="presParOf" srcId="{9A6D9878-6778-4BB7-9594-47FAE8705C62}" destId="{92C3B2B5-74BF-4E40-ADBF-74C963BA2D51}" srcOrd="4" destOrd="0" presId="urn:microsoft.com/office/officeart/2005/8/layout/orgChart1"/>
    <dgm:cxn modelId="{93EA92A4-9E2C-4CB9-B317-F9CCCBEF42A5}" type="presParOf" srcId="{9A6D9878-6778-4BB7-9594-47FAE8705C62}" destId="{870D4C89-4FA8-43A9-B463-B1CB979A8DF4}" srcOrd="5" destOrd="0" presId="urn:microsoft.com/office/officeart/2005/8/layout/orgChart1"/>
    <dgm:cxn modelId="{BAC98B5F-57CA-4E29-ADD0-61CF40B903E7}" type="presParOf" srcId="{870D4C89-4FA8-43A9-B463-B1CB979A8DF4}" destId="{390BE2DB-7685-46D6-95EB-63DD3565CAB1}" srcOrd="0" destOrd="0" presId="urn:microsoft.com/office/officeart/2005/8/layout/orgChart1"/>
    <dgm:cxn modelId="{78AADACB-B672-427A-B3E3-E545056D5ED5}" type="presParOf" srcId="{390BE2DB-7685-46D6-95EB-63DD3565CAB1}" destId="{B45D1B5A-2C19-4720-966A-152EE9007D58}" srcOrd="0" destOrd="0" presId="urn:microsoft.com/office/officeart/2005/8/layout/orgChart1"/>
    <dgm:cxn modelId="{BD46678D-4592-4F08-AA2E-5BC29B997D2E}" type="presParOf" srcId="{390BE2DB-7685-46D6-95EB-63DD3565CAB1}" destId="{13D7475F-AD6F-4810-A6B9-A05A5B6C9664}" srcOrd="1" destOrd="0" presId="urn:microsoft.com/office/officeart/2005/8/layout/orgChart1"/>
    <dgm:cxn modelId="{AED79014-24DE-4472-98B6-6F8562E2EB93}" type="presParOf" srcId="{870D4C89-4FA8-43A9-B463-B1CB979A8DF4}" destId="{6BE54D22-AE59-4AD2-AC95-D01739B71156}" srcOrd="1" destOrd="0" presId="urn:microsoft.com/office/officeart/2005/8/layout/orgChart1"/>
    <dgm:cxn modelId="{836385F8-E4FA-4963-B7B7-BA965B14AE07}" type="presParOf" srcId="{6BE54D22-AE59-4AD2-AC95-D01739B71156}" destId="{AFF63703-AC9F-44CE-887B-62BA9B058033}" srcOrd="0" destOrd="0" presId="urn:microsoft.com/office/officeart/2005/8/layout/orgChart1"/>
    <dgm:cxn modelId="{A8E75D06-EAA1-4EB2-A5C7-1657154DB2F6}" type="presParOf" srcId="{6BE54D22-AE59-4AD2-AC95-D01739B71156}" destId="{A4D88493-BA01-4683-B88E-2E59569D2050}" srcOrd="1" destOrd="0" presId="urn:microsoft.com/office/officeart/2005/8/layout/orgChart1"/>
    <dgm:cxn modelId="{72C2FC8E-C2D3-45A4-B8AE-9FE54A7BAF99}" type="presParOf" srcId="{A4D88493-BA01-4683-B88E-2E59569D2050}" destId="{BEF86C21-8DA7-4F5F-81D5-6417924502DD}" srcOrd="0" destOrd="0" presId="urn:microsoft.com/office/officeart/2005/8/layout/orgChart1"/>
    <dgm:cxn modelId="{B4093276-2EA8-401B-B9E3-2FF891E7D48D}" type="presParOf" srcId="{BEF86C21-8DA7-4F5F-81D5-6417924502DD}" destId="{AA93BB12-BF26-4CD8-8B6E-E64BFED30289}" srcOrd="0" destOrd="0" presId="urn:microsoft.com/office/officeart/2005/8/layout/orgChart1"/>
    <dgm:cxn modelId="{1A842DFD-A7A8-4E5E-A983-24D1EE82FA8E}" type="presParOf" srcId="{BEF86C21-8DA7-4F5F-81D5-6417924502DD}" destId="{824FFFD1-DF7A-406A-A778-3D2E69521E05}" srcOrd="1" destOrd="0" presId="urn:microsoft.com/office/officeart/2005/8/layout/orgChart1"/>
    <dgm:cxn modelId="{9EAE76DB-EBB3-43B1-BC70-1113B91BD1A4}" type="presParOf" srcId="{A4D88493-BA01-4683-B88E-2E59569D2050}" destId="{A4FE8BD4-CBDC-4B5C-A77E-AE9C93A6BFF5}" srcOrd="1" destOrd="0" presId="urn:microsoft.com/office/officeart/2005/8/layout/orgChart1"/>
    <dgm:cxn modelId="{482B3DB2-A5BE-4C80-A413-046A881BDBEA}" type="presParOf" srcId="{A4D88493-BA01-4683-B88E-2E59569D2050}" destId="{390BBFE4-1199-4D73-B9B2-B03B2F36618F}" srcOrd="2" destOrd="0" presId="urn:microsoft.com/office/officeart/2005/8/layout/orgChart1"/>
    <dgm:cxn modelId="{59641D61-9CC8-46CD-9EBB-B9D6D808FDA3}" type="presParOf" srcId="{870D4C89-4FA8-43A9-B463-B1CB979A8DF4}" destId="{86FF3C56-E6B2-45CA-AD8D-B50903ED901B}" srcOrd="2" destOrd="0" presId="urn:microsoft.com/office/officeart/2005/8/layout/orgChart1"/>
    <dgm:cxn modelId="{7904FF78-38C5-4735-BBE5-81A8797BA924}" type="presParOf" srcId="{9A6D9878-6778-4BB7-9594-47FAE8705C62}" destId="{34C7BBE6-7DB7-46DD-AF30-AFA5CBDE6069}" srcOrd="6" destOrd="0" presId="urn:microsoft.com/office/officeart/2005/8/layout/orgChart1"/>
    <dgm:cxn modelId="{2E0E61A8-259B-48CE-AC12-AD2A7EBA2362}" type="presParOf" srcId="{9A6D9878-6778-4BB7-9594-47FAE8705C62}" destId="{63A6F1B2-0F3A-4130-9A73-17E9540595FC}" srcOrd="7" destOrd="0" presId="urn:microsoft.com/office/officeart/2005/8/layout/orgChart1"/>
    <dgm:cxn modelId="{59784209-209D-44C6-8445-0969BCCF06A6}" type="presParOf" srcId="{63A6F1B2-0F3A-4130-9A73-17E9540595FC}" destId="{F8FC76D7-3887-4F63-9904-3FF44181EED5}" srcOrd="0" destOrd="0" presId="urn:microsoft.com/office/officeart/2005/8/layout/orgChart1"/>
    <dgm:cxn modelId="{2D2EF7A2-301B-4139-8FE2-F150D66F4311}" type="presParOf" srcId="{F8FC76D7-3887-4F63-9904-3FF44181EED5}" destId="{28B974D3-7F4F-4490-9DE4-A1B855DEE2EE}" srcOrd="0" destOrd="0" presId="urn:microsoft.com/office/officeart/2005/8/layout/orgChart1"/>
    <dgm:cxn modelId="{4D843326-E6C9-4B7A-9D24-F544BE32C4A0}" type="presParOf" srcId="{F8FC76D7-3887-4F63-9904-3FF44181EED5}" destId="{02241202-C67D-44C4-83DE-F0E815CB3146}" srcOrd="1" destOrd="0" presId="urn:microsoft.com/office/officeart/2005/8/layout/orgChart1"/>
    <dgm:cxn modelId="{FB9500DA-7053-4563-ABC1-314EF650051F}" type="presParOf" srcId="{63A6F1B2-0F3A-4130-9A73-17E9540595FC}" destId="{55A78FB7-82F1-47A8-A308-A6B7AEF5692A}" srcOrd="1" destOrd="0" presId="urn:microsoft.com/office/officeart/2005/8/layout/orgChart1"/>
    <dgm:cxn modelId="{5DC56183-2102-43DA-A162-80E756873F6F}" type="presParOf" srcId="{55A78FB7-82F1-47A8-A308-A6B7AEF5692A}" destId="{3EF66DDA-5041-4844-B132-A17FAADD401B}" srcOrd="0" destOrd="0" presId="urn:microsoft.com/office/officeart/2005/8/layout/orgChart1"/>
    <dgm:cxn modelId="{8919993A-9BDD-49EA-86DC-D2AC7B335B5A}" type="presParOf" srcId="{55A78FB7-82F1-47A8-A308-A6B7AEF5692A}" destId="{C7E0250B-1E2E-4B5D-BA9B-FC8D86565277}" srcOrd="1" destOrd="0" presId="urn:microsoft.com/office/officeart/2005/8/layout/orgChart1"/>
    <dgm:cxn modelId="{94FA5124-7EBB-40F8-8370-A3F27D02D463}" type="presParOf" srcId="{C7E0250B-1E2E-4B5D-BA9B-FC8D86565277}" destId="{74F18434-CE24-45FE-A074-600B2890C71A}" srcOrd="0" destOrd="0" presId="urn:microsoft.com/office/officeart/2005/8/layout/orgChart1"/>
    <dgm:cxn modelId="{0F52D9C6-5F84-417E-BAF3-E2F7A16D7D87}" type="presParOf" srcId="{74F18434-CE24-45FE-A074-600B2890C71A}" destId="{B1917575-248E-4D78-95A6-82413A7E3887}" srcOrd="0" destOrd="0" presId="urn:microsoft.com/office/officeart/2005/8/layout/orgChart1"/>
    <dgm:cxn modelId="{0E43FE68-E132-4177-BEA8-BB2A14F15BD7}" type="presParOf" srcId="{74F18434-CE24-45FE-A074-600B2890C71A}" destId="{12528E08-88D6-4F23-803D-58B60A342419}" srcOrd="1" destOrd="0" presId="urn:microsoft.com/office/officeart/2005/8/layout/orgChart1"/>
    <dgm:cxn modelId="{B395232B-E7DC-4B8D-A675-67566753A68C}" type="presParOf" srcId="{C7E0250B-1E2E-4B5D-BA9B-FC8D86565277}" destId="{82FFD620-8304-4E6E-AF7D-29E8436B2D45}" srcOrd="1" destOrd="0" presId="urn:microsoft.com/office/officeart/2005/8/layout/orgChart1"/>
    <dgm:cxn modelId="{A50FA65C-F44E-46AC-AC44-38A2570859EB}" type="presParOf" srcId="{C7E0250B-1E2E-4B5D-BA9B-FC8D86565277}" destId="{6AD2CF87-B46E-4AF0-A0F7-7440B59C8E64}" srcOrd="2" destOrd="0" presId="urn:microsoft.com/office/officeart/2005/8/layout/orgChart1"/>
    <dgm:cxn modelId="{548068A1-C7D6-45FF-89BA-A1C8ACC9A273}" type="presParOf" srcId="{63A6F1B2-0F3A-4130-9A73-17E9540595FC}" destId="{256F3325-2339-4E6A-A25D-08D91207295B}" srcOrd="2" destOrd="0" presId="urn:microsoft.com/office/officeart/2005/8/layout/orgChart1"/>
    <dgm:cxn modelId="{2F7C4820-6870-4B98-8B47-BEA08BB54FF8}" type="presParOf" srcId="{9A6D9878-6778-4BB7-9594-47FAE8705C62}" destId="{93401C59-AFFC-4121-9FB2-B25E1A6876E4}" srcOrd="8" destOrd="0" presId="urn:microsoft.com/office/officeart/2005/8/layout/orgChart1"/>
    <dgm:cxn modelId="{0243E070-C7BF-4237-AFE0-5466FF087617}" type="presParOf" srcId="{9A6D9878-6778-4BB7-9594-47FAE8705C62}" destId="{39770D65-8B55-479B-A71B-D59B6D29D1CB}" srcOrd="9" destOrd="0" presId="urn:microsoft.com/office/officeart/2005/8/layout/orgChart1"/>
    <dgm:cxn modelId="{DFABE8F3-3931-4336-918A-7A061C02845C}" type="presParOf" srcId="{39770D65-8B55-479B-A71B-D59B6D29D1CB}" destId="{AD8EE890-BD41-4760-BC4C-570495E95812}" srcOrd="0" destOrd="0" presId="urn:microsoft.com/office/officeart/2005/8/layout/orgChart1"/>
    <dgm:cxn modelId="{70908221-ADF3-4ABF-95F0-F253E38426CE}" type="presParOf" srcId="{AD8EE890-BD41-4760-BC4C-570495E95812}" destId="{2366549E-FD7A-4A5A-B352-C77E90D5D49F}" srcOrd="0" destOrd="0" presId="urn:microsoft.com/office/officeart/2005/8/layout/orgChart1"/>
    <dgm:cxn modelId="{EB0FC4DC-581B-4469-8C21-EA860B3E184D}" type="presParOf" srcId="{AD8EE890-BD41-4760-BC4C-570495E95812}" destId="{1CFFAD7D-7EE8-4DA7-A4C3-1C83FF541DAB}" srcOrd="1" destOrd="0" presId="urn:microsoft.com/office/officeart/2005/8/layout/orgChart1"/>
    <dgm:cxn modelId="{71105688-1E95-4F3B-BA68-CD1E3EAD86C7}" type="presParOf" srcId="{39770D65-8B55-479B-A71B-D59B6D29D1CB}" destId="{99BA810F-DACB-413A-BB1D-C30631F4B310}" srcOrd="1" destOrd="0" presId="urn:microsoft.com/office/officeart/2005/8/layout/orgChart1"/>
    <dgm:cxn modelId="{EDB6189A-9168-4509-BA70-340B90B7629F}" type="presParOf" srcId="{99BA810F-DACB-413A-BB1D-C30631F4B310}" destId="{A9F183C3-A20E-47EF-8D41-D5AF6BC2886C}" srcOrd="0" destOrd="0" presId="urn:microsoft.com/office/officeart/2005/8/layout/orgChart1"/>
    <dgm:cxn modelId="{B2248622-E037-43F9-9EBA-592B9F4E4220}" type="presParOf" srcId="{99BA810F-DACB-413A-BB1D-C30631F4B310}" destId="{5BFF131B-BAF5-465F-9CFC-9C115BBE46E1}" srcOrd="1" destOrd="0" presId="urn:microsoft.com/office/officeart/2005/8/layout/orgChart1"/>
    <dgm:cxn modelId="{2D3075EA-B8C0-4B49-AD1F-0DC63FD27E61}" type="presParOf" srcId="{5BFF131B-BAF5-465F-9CFC-9C115BBE46E1}" destId="{A08FC06E-85A4-4E2A-AA0E-ACA5822C1CE4}" srcOrd="0" destOrd="0" presId="urn:microsoft.com/office/officeart/2005/8/layout/orgChart1"/>
    <dgm:cxn modelId="{FAFFF077-76A8-4BB6-8E8A-B4A46E6E7087}" type="presParOf" srcId="{A08FC06E-85A4-4E2A-AA0E-ACA5822C1CE4}" destId="{60E1F1BE-3DED-4F68-A70D-5E716D55F0B5}" srcOrd="0" destOrd="0" presId="urn:microsoft.com/office/officeart/2005/8/layout/orgChart1"/>
    <dgm:cxn modelId="{105C6D23-C886-4382-B087-61E34A278FEE}" type="presParOf" srcId="{A08FC06E-85A4-4E2A-AA0E-ACA5822C1CE4}" destId="{653161B2-F131-4C61-8808-26B967C29B1D}" srcOrd="1" destOrd="0" presId="urn:microsoft.com/office/officeart/2005/8/layout/orgChart1"/>
    <dgm:cxn modelId="{1E1683AD-F04A-4E3D-8277-745485D092F2}" type="presParOf" srcId="{5BFF131B-BAF5-465F-9CFC-9C115BBE46E1}" destId="{5F5F5B3B-547B-41B1-89C7-A29AC63C2D19}" srcOrd="1" destOrd="0" presId="urn:microsoft.com/office/officeart/2005/8/layout/orgChart1"/>
    <dgm:cxn modelId="{F8DC635A-6C87-4300-8B57-9230DA27A327}" type="presParOf" srcId="{5BFF131B-BAF5-465F-9CFC-9C115BBE46E1}" destId="{15C5B62E-CD1E-4FE4-AAA5-A31C1A51D128}" srcOrd="2" destOrd="0" presId="urn:microsoft.com/office/officeart/2005/8/layout/orgChart1"/>
    <dgm:cxn modelId="{C98C4E1F-4196-4A1D-B665-25E52FEA7A08}" type="presParOf" srcId="{39770D65-8B55-479B-A71B-D59B6D29D1CB}" destId="{5E69031B-A371-4E05-B7B8-02CCB785E385}" srcOrd="2" destOrd="0" presId="urn:microsoft.com/office/officeart/2005/8/layout/orgChart1"/>
    <dgm:cxn modelId="{040B5185-AD47-40F3-886B-7612A5F3495C}" type="presParOf" srcId="{9A6D9878-6778-4BB7-9594-47FAE8705C62}" destId="{02C90FE3-D5DB-45EF-9F3C-D57E416B4B4A}" srcOrd="10" destOrd="0" presId="urn:microsoft.com/office/officeart/2005/8/layout/orgChart1"/>
    <dgm:cxn modelId="{F5CEA28E-67D7-40E4-928E-5DB86AECFF8C}" type="presParOf" srcId="{9A6D9878-6778-4BB7-9594-47FAE8705C62}" destId="{03E6A659-D06B-4E01-8102-41FD7698BCE1}" srcOrd="11" destOrd="0" presId="urn:microsoft.com/office/officeart/2005/8/layout/orgChart1"/>
    <dgm:cxn modelId="{9E897375-0D6E-4114-BE01-6348D004E9E8}" type="presParOf" srcId="{03E6A659-D06B-4E01-8102-41FD7698BCE1}" destId="{C89455E8-BA51-4AE1-9231-2E5FE061CA22}" srcOrd="0" destOrd="0" presId="urn:microsoft.com/office/officeart/2005/8/layout/orgChart1"/>
    <dgm:cxn modelId="{77FC6D44-8205-4A15-844A-A1DAC4B65C13}" type="presParOf" srcId="{C89455E8-BA51-4AE1-9231-2E5FE061CA22}" destId="{DE04F661-D136-4104-AEC4-805868F41C24}" srcOrd="0" destOrd="0" presId="urn:microsoft.com/office/officeart/2005/8/layout/orgChart1"/>
    <dgm:cxn modelId="{E5D6855B-A040-4035-960D-2CBE90CBBD34}" type="presParOf" srcId="{C89455E8-BA51-4AE1-9231-2E5FE061CA22}" destId="{51ACAAE1-A4C2-4440-8DA2-B99B1C3A5424}" srcOrd="1" destOrd="0" presId="urn:microsoft.com/office/officeart/2005/8/layout/orgChart1"/>
    <dgm:cxn modelId="{7165B132-06A1-4A57-9510-152F6504BD3A}" type="presParOf" srcId="{03E6A659-D06B-4E01-8102-41FD7698BCE1}" destId="{BCC01DF9-8AB2-4048-AE49-C9077639328A}" srcOrd="1" destOrd="0" presId="urn:microsoft.com/office/officeart/2005/8/layout/orgChart1"/>
    <dgm:cxn modelId="{F5F23C5E-D43F-414B-9448-0943088D2EA1}" type="presParOf" srcId="{BCC01DF9-8AB2-4048-AE49-C9077639328A}" destId="{9AFF2EE7-E9C8-47E7-AD0F-3D2D6A73F10C}" srcOrd="0" destOrd="0" presId="urn:microsoft.com/office/officeart/2005/8/layout/orgChart1"/>
    <dgm:cxn modelId="{AEE33754-D67C-4DCE-BA56-45831EF0FB80}" type="presParOf" srcId="{BCC01DF9-8AB2-4048-AE49-C9077639328A}" destId="{BDC90CDB-3900-495C-B9AC-523647DC84E9}" srcOrd="1" destOrd="0" presId="urn:microsoft.com/office/officeart/2005/8/layout/orgChart1"/>
    <dgm:cxn modelId="{78092E32-5C96-4C93-812B-85E0265782C7}" type="presParOf" srcId="{BDC90CDB-3900-495C-B9AC-523647DC84E9}" destId="{10A4183A-51C0-4244-B5D1-96BF22C6B118}" srcOrd="0" destOrd="0" presId="urn:microsoft.com/office/officeart/2005/8/layout/orgChart1"/>
    <dgm:cxn modelId="{08BA6BE5-D943-4B21-9007-6C024ABB4C8A}" type="presParOf" srcId="{10A4183A-51C0-4244-B5D1-96BF22C6B118}" destId="{D82CC592-6268-4C91-8BE4-F237E72DBCEB}" srcOrd="0" destOrd="0" presId="urn:microsoft.com/office/officeart/2005/8/layout/orgChart1"/>
    <dgm:cxn modelId="{6FEDC2F0-7980-467A-BCF0-6976122186F9}" type="presParOf" srcId="{10A4183A-51C0-4244-B5D1-96BF22C6B118}" destId="{944DB68E-2F36-4B90-9DAB-E1F1BD4723EB}" srcOrd="1" destOrd="0" presId="urn:microsoft.com/office/officeart/2005/8/layout/orgChart1"/>
    <dgm:cxn modelId="{29DDC081-3D71-4E21-ABA9-685AC4C48C5A}" type="presParOf" srcId="{BDC90CDB-3900-495C-B9AC-523647DC84E9}" destId="{D200CC39-5A42-4544-9E2A-98084BACD153}" srcOrd="1" destOrd="0" presId="urn:microsoft.com/office/officeart/2005/8/layout/orgChart1"/>
    <dgm:cxn modelId="{D918A811-1627-4D3D-8846-B11BD2255DE5}" type="presParOf" srcId="{BDC90CDB-3900-495C-B9AC-523647DC84E9}" destId="{E7358919-037C-4AA9-83B6-E2B42124A0F0}" srcOrd="2" destOrd="0" presId="urn:microsoft.com/office/officeart/2005/8/layout/orgChart1"/>
    <dgm:cxn modelId="{78CD3717-B58B-4C3E-8C43-B902C492E257}" type="presParOf" srcId="{03E6A659-D06B-4E01-8102-41FD7698BCE1}" destId="{A5F75C8A-6A3E-437C-A449-79B4C45F5A5F}" srcOrd="2" destOrd="0" presId="urn:microsoft.com/office/officeart/2005/8/layout/orgChart1"/>
    <dgm:cxn modelId="{0C102D15-FCD5-4816-B589-7700E197EE1F}" type="presParOf" srcId="{9A6D9878-6778-4BB7-9594-47FAE8705C62}" destId="{A43D87B8-F3F6-4056-A756-A2A853CA340E}" srcOrd="12" destOrd="0" presId="urn:microsoft.com/office/officeart/2005/8/layout/orgChart1"/>
    <dgm:cxn modelId="{CFEDE353-3E61-42C1-9D8F-0B488EADD746}" type="presParOf" srcId="{9A6D9878-6778-4BB7-9594-47FAE8705C62}" destId="{2DB44C55-54F2-4F09-9FF7-EBFF12CAB293}" srcOrd="13" destOrd="0" presId="urn:microsoft.com/office/officeart/2005/8/layout/orgChart1"/>
    <dgm:cxn modelId="{15846AA4-B209-4FD1-8BB6-88E1D127909D}" type="presParOf" srcId="{2DB44C55-54F2-4F09-9FF7-EBFF12CAB293}" destId="{9F327C3D-BD9A-46B4-9901-45FB5C6448B0}" srcOrd="0" destOrd="0" presId="urn:microsoft.com/office/officeart/2005/8/layout/orgChart1"/>
    <dgm:cxn modelId="{6EDD7902-0FB8-4ABB-A95F-18FF973F3830}" type="presParOf" srcId="{9F327C3D-BD9A-46B4-9901-45FB5C6448B0}" destId="{59568705-EBAA-4AE2-929E-E91DD0E97663}" srcOrd="0" destOrd="0" presId="urn:microsoft.com/office/officeart/2005/8/layout/orgChart1"/>
    <dgm:cxn modelId="{AB44B262-336C-4814-89DC-268CCFC786ED}" type="presParOf" srcId="{9F327C3D-BD9A-46B4-9901-45FB5C6448B0}" destId="{6D81B2A5-043D-4DEF-9142-563D7A92E527}" srcOrd="1" destOrd="0" presId="urn:microsoft.com/office/officeart/2005/8/layout/orgChart1"/>
    <dgm:cxn modelId="{2A9B7687-E14E-4425-BBC1-E89CB1C08E9F}" type="presParOf" srcId="{2DB44C55-54F2-4F09-9FF7-EBFF12CAB293}" destId="{9E42F623-F6CF-43A7-B4F4-05D79FF7F258}" srcOrd="1" destOrd="0" presId="urn:microsoft.com/office/officeart/2005/8/layout/orgChart1"/>
    <dgm:cxn modelId="{4BCD43A7-FEFE-46A1-A5BD-8F077623A75E}" type="presParOf" srcId="{9E42F623-F6CF-43A7-B4F4-05D79FF7F258}" destId="{4B8DCD91-8E2A-4451-8DAF-394EA6CF010A}" srcOrd="0" destOrd="0" presId="urn:microsoft.com/office/officeart/2005/8/layout/orgChart1"/>
    <dgm:cxn modelId="{A7DE2EF5-F6C2-45ED-955D-CBAE485DD337}" type="presParOf" srcId="{9E42F623-F6CF-43A7-B4F4-05D79FF7F258}" destId="{D1547E61-2A79-47FD-99A7-2315B0C2D102}" srcOrd="1" destOrd="0" presId="urn:microsoft.com/office/officeart/2005/8/layout/orgChart1"/>
    <dgm:cxn modelId="{4A105657-6120-4CD1-A751-2718E89C7AFF}" type="presParOf" srcId="{D1547E61-2A79-47FD-99A7-2315B0C2D102}" destId="{BACAD249-E898-4C11-B297-C320BBC7DF79}" srcOrd="0" destOrd="0" presId="urn:microsoft.com/office/officeart/2005/8/layout/orgChart1"/>
    <dgm:cxn modelId="{D837D967-D61B-4433-91C9-7517C3B5DBB2}" type="presParOf" srcId="{BACAD249-E898-4C11-B297-C320BBC7DF79}" destId="{7F6DDA5A-B73F-4C0A-81DE-607778CD0817}" srcOrd="0" destOrd="0" presId="urn:microsoft.com/office/officeart/2005/8/layout/orgChart1"/>
    <dgm:cxn modelId="{A0803330-5204-43DA-A020-5DDB1B767A5F}" type="presParOf" srcId="{BACAD249-E898-4C11-B297-C320BBC7DF79}" destId="{DB907CD2-F174-4FEC-B973-0C542BB52486}" srcOrd="1" destOrd="0" presId="urn:microsoft.com/office/officeart/2005/8/layout/orgChart1"/>
    <dgm:cxn modelId="{C115392B-23AF-44B5-8620-795976D98AF7}" type="presParOf" srcId="{D1547E61-2A79-47FD-99A7-2315B0C2D102}" destId="{29C19B85-C268-47BA-AAFB-256ACFB12A4F}" srcOrd="1" destOrd="0" presId="urn:microsoft.com/office/officeart/2005/8/layout/orgChart1"/>
    <dgm:cxn modelId="{B76309F2-3888-434E-B305-5193E98727BB}" type="presParOf" srcId="{D1547E61-2A79-47FD-99A7-2315B0C2D102}" destId="{A1969FBE-CA4D-4F69-A18E-BE66570EA9A5}" srcOrd="2" destOrd="0" presId="urn:microsoft.com/office/officeart/2005/8/layout/orgChart1"/>
    <dgm:cxn modelId="{62D419E5-E976-4066-96BD-E3B50F7D0FD0}" type="presParOf" srcId="{2DB44C55-54F2-4F09-9FF7-EBFF12CAB293}" destId="{A4F5B3B5-58DA-4074-8ABE-E86AE9D65698}" srcOrd="2" destOrd="0" presId="urn:microsoft.com/office/officeart/2005/8/layout/orgChart1"/>
    <dgm:cxn modelId="{96987AAE-94FA-48AC-B9D7-27C7E66DE09A}" type="presParOf" srcId="{34FA0735-A801-4604-8F43-9DA0A0752DC2}" destId="{07775EA9-4790-4260-9E4D-CA050C1ADEA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CD91-8E2A-4451-8DAF-394EA6CF010A}">
      <dsp:nvSpPr>
        <dsp:cNvPr id="0" name=""/>
        <dsp:cNvSpPr/>
      </dsp:nvSpPr>
      <dsp:spPr>
        <a:xfrm>
          <a:off x="9213134" y="2228961"/>
          <a:ext cx="179091" cy="162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55"/>
              </a:lnTo>
              <a:lnTo>
                <a:pt x="179091" y="162365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D87B8-F3F6-4056-A756-A2A853CA340E}">
      <dsp:nvSpPr>
        <dsp:cNvPr id="0" name=""/>
        <dsp:cNvSpPr/>
      </dsp:nvSpPr>
      <dsp:spPr>
        <a:xfrm>
          <a:off x="5280246" y="1071442"/>
          <a:ext cx="4400194" cy="57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17"/>
              </a:lnTo>
              <a:lnTo>
                <a:pt x="4400194" y="450717"/>
              </a:lnTo>
              <a:lnTo>
                <a:pt x="4400194" y="57338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F2EE7-E9C8-47E7-AD0F-3D2D6A73F10C}">
      <dsp:nvSpPr>
        <dsp:cNvPr id="0" name=""/>
        <dsp:cNvSpPr/>
      </dsp:nvSpPr>
      <dsp:spPr>
        <a:xfrm>
          <a:off x="7799530" y="2231771"/>
          <a:ext cx="123871" cy="170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864"/>
              </a:lnTo>
              <a:lnTo>
                <a:pt x="123871" y="170486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0FE3-D5DB-45EF-9F3C-D57E416B4B4A}">
      <dsp:nvSpPr>
        <dsp:cNvPr id="0" name=""/>
        <dsp:cNvSpPr/>
      </dsp:nvSpPr>
      <dsp:spPr>
        <a:xfrm>
          <a:off x="5280246" y="1071442"/>
          <a:ext cx="2986590" cy="57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27"/>
              </a:lnTo>
              <a:lnTo>
                <a:pt x="2986590" y="453527"/>
              </a:lnTo>
              <a:lnTo>
                <a:pt x="2986590" y="5761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83C3-A20E-47EF-8D41-D5AF6BC2886C}">
      <dsp:nvSpPr>
        <dsp:cNvPr id="0" name=""/>
        <dsp:cNvSpPr/>
      </dsp:nvSpPr>
      <dsp:spPr>
        <a:xfrm>
          <a:off x="6384478" y="2218628"/>
          <a:ext cx="173452" cy="146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777"/>
              </a:lnTo>
              <a:lnTo>
                <a:pt x="173452" y="146877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01C59-AFFC-4121-9FB2-B25E1A6876E4}">
      <dsp:nvSpPr>
        <dsp:cNvPr id="0" name=""/>
        <dsp:cNvSpPr/>
      </dsp:nvSpPr>
      <dsp:spPr>
        <a:xfrm>
          <a:off x="5280246" y="1071442"/>
          <a:ext cx="1571538" cy="56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384"/>
              </a:lnTo>
              <a:lnTo>
                <a:pt x="1571538" y="440384"/>
              </a:lnTo>
              <a:lnTo>
                <a:pt x="1571538" y="56305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66DDA-5041-4844-B132-A17FAADD401B}">
      <dsp:nvSpPr>
        <dsp:cNvPr id="0" name=""/>
        <dsp:cNvSpPr/>
      </dsp:nvSpPr>
      <dsp:spPr>
        <a:xfrm>
          <a:off x="4775483" y="2231771"/>
          <a:ext cx="208046" cy="141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855"/>
              </a:lnTo>
              <a:lnTo>
                <a:pt x="208046" y="1412855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7BBE6-7DB7-46DD-AF30-AFA5CBDE6069}">
      <dsp:nvSpPr>
        <dsp:cNvPr id="0" name=""/>
        <dsp:cNvSpPr/>
      </dsp:nvSpPr>
      <dsp:spPr>
        <a:xfrm>
          <a:off x="5234526" y="1071442"/>
          <a:ext cx="91440" cy="576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27"/>
              </a:lnTo>
              <a:lnTo>
                <a:pt x="95748" y="453527"/>
              </a:lnTo>
              <a:lnTo>
                <a:pt x="95748" y="5761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63703-AC9F-44CE-887B-62BA9B058033}">
      <dsp:nvSpPr>
        <dsp:cNvPr id="0" name=""/>
        <dsp:cNvSpPr/>
      </dsp:nvSpPr>
      <dsp:spPr>
        <a:xfrm>
          <a:off x="3340008" y="2231771"/>
          <a:ext cx="183955" cy="1683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540"/>
              </a:lnTo>
              <a:lnTo>
                <a:pt x="183955" y="168354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B2B5-74BF-4E40-ADBF-74C963BA2D51}">
      <dsp:nvSpPr>
        <dsp:cNvPr id="0" name=""/>
        <dsp:cNvSpPr/>
      </dsp:nvSpPr>
      <dsp:spPr>
        <a:xfrm>
          <a:off x="3807315" y="1071442"/>
          <a:ext cx="1472931" cy="576195"/>
        </a:xfrm>
        <a:custGeom>
          <a:avLst/>
          <a:gdLst/>
          <a:ahLst/>
          <a:cxnLst/>
          <a:rect l="0" t="0" r="0" b="0"/>
          <a:pathLst>
            <a:path>
              <a:moveTo>
                <a:pt x="1472931" y="0"/>
              </a:moveTo>
              <a:lnTo>
                <a:pt x="1472931" y="453527"/>
              </a:lnTo>
              <a:lnTo>
                <a:pt x="0" y="453527"/>
              </a:lnTo>
              <a:lnTo>
                <a:pt x="0" y="5761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77383-3228-4BCF-91B1-CC345FF4CC84}">
      <dsp:nvSpPr>
        <dsp:cNvPr id="0" name=""/>
        <dsp:cNvSpPr/>
      </dsp:nvSpPr>
      <dsp:spPr>
        <a:xfrm>
          <a:off x="1872423" y="2231771"/>
          <a:ext cx="184236" cy="141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208"/>
              </a:lnTo>
              <a:lnTo>
                <a:pt x="184236" y="141620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8E1EF-B4E7-4999-80DD-8C27E4041E53}">
      <dsp:nvSpPr>
        <dsp:cNvPr id="0" name=""/>
        <dsp:cNvSpPr/>
      </dsp:nvSpPr>
      <dsp:spPr>
        <a:xfrm>
          <a:off x="2363722" y="1071442"/>
          <a:ext cx="2916524" cy="576195"/>
        </a:xfrm>
        <a:custGeom>
          <a:avLst/>
          <a:gdLst/>
          <a:ahLst/>
          <a:cxnLst/>
          <a:rect l="0" t="0" r="0" b="0"/>
          <a:pathLst>
            <a:path>
              <a:moveTo>
                <a:pt x="2916524" y="0"/>
              </a:moveTo>
              <a:lnTo>
                <a:pt x="2916524" y="453527"/>
              </a:lnTo>
              <a:lnTo>
                <a:pt x="0" y="453527"/>
              </a:lnTo>
              <a:lnTo>
                <a:pt x="0" y="5761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37631-65C2-484F-A0DB-A80C19FD8B02}">
      <dsp:nvSpPr>
        <dsp:cNvPr id="0" name=""/>
        <dsp:cNvSpPr/>
      </dsp:nvSpPr>
      <dsp:spPr>
        <a:xfrm>
          <a:off x="141601" y="2238261"/>
          <a:ext cx="154316" cy="141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198"/>
              </a:lnTo>
              <a:lnTo>
                <a:pt x="154316" y="141519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6A838-643E-4862-BC12-A0597934E539}">
      <dsp:nvSpPr>
        <dsp:cNvPr id="0" name=""/>
        <dsp:cNvSpPr/>
      </dsp:nvSpPr>
      <dsp:spPr>
        <a:xfrm>
          <a:off x="608908" y="1071442"/>
          <a:ext cx="4671337" cy="582685"/>
        </a:xfrm>
        <a:custGeom>
          <a:avLst/>
          <a:gdLst/>
          <a:ahLst/>
          <a:cxnLst/>
          <a:rect l="0" t="0" r="0" b="0"/>
          <a:pathLst>
            <a:path>
              <a:moveTo>
                <a:pt x="4671337" y="0"/>
              </a:moveTo>
              <a:lnTo>
                <a:pt x="4671337" y="460016"/>
              </a:lnTo>
              <a:lnTo>
                <a:pt x="0" y="460016"/>
              </a:lnTo>
              <a:lnTo>
                <a:pt x="0" y="58268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97DB7-7561-40CE-8596-0CB9E84A3B53}">
      <dsp:nvSpPr>
        <dsp:cNvPr id="0" name=""/>
        <dsp:cNvSpPr/>
      </dsp:nvSpPr>
      <dsp:spPr>
        <a:xfrm>
          <a:off x="1445274" y="143218"/>
          <a:ext cx="7669944" cy="9282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+mn-lt"/>
            </a:rPr>
            <a:t>Desafios</a:t>
          </a:r>
          <a:r>
            <a:rPr lang="en-US" sz="1600" b="1" kern="1200" dirty="0">
              <a:latin typeface="+mn-lt"/>
            </a:rPr>
            <a:t> para a </a:t>
          </a:r>
          <a:r>
            <a:rPr lang="en-US" sz="1600" b="1" kern="1200" dirty="0" err="1">
              <a:latin typeface="+mn-lt"/>
            </a:rPr>
            <a:t>sustentabilidade</a:t>
          </a:r>
          <a:r>
            <a:rPr lang="en-US" sz="1600" b="1" kern="1200" dirty="0">
              <a:latin typeface="+mn-lt"/>
            </a:rPr>
            <a:t> do Sistema Nacional de </a:t>
          </a:r>
          <a:r>
            <a:rPr lang="en-US" sz="1600" b="1" kern="1200" dirty="0" err="1">
              <a:latin typeface="+mn-lt"/>
            </a:rPr>
            <a:t>Saúde</a:t>
          </a:r>
          <a:endParaRPr lang="pt-PT" sz="1600" b="1" kern="1200" dirty="0">
            <a:latin typeface="+mn-lt"/>
          </a:endParaRPr>
        </a:p>
      </dsp:txBody>
      <dsp:txXfrm>
        <a:off x="1445274" y="143218"/>
        <a:ext cx="7669944" cy="928223"/>
      </dsp:txXfrm>
    </dsp:sp>
    <dsp:sp modelId="{B6EDFE53-BC45-4A88-A16B-960359FF9597}">
      <dsp:nvSpPr>
        <dsp:cNvPr id="0" name=""/>
        <dsp:cNvSpPr/>
      </dsp:nvSpPr>
      <dsp:spPr>
        <a:xfrm>
          <a:off x="24775" y="1654127"/>
          <a:ext cx="1168267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+mn-lt"/>
            </a:rPr>
            <a:t>Governação</a:t>
          </a:r>
          <a:endParaRPr lang="pt-PT" sz="1200" b="1" kern="1200" dirty="0">
            <a:latin typeface="+mn-lt"/>
          </a:endParaRPr>
        </a:p>
      </dsp:txBody>
      <dsp:txXfrm>
        <a:off x="24775" y="1654127"/>
        <a:ext cx="1168267" cy="584133"/>
      </dsp:txXfrm>
    </dsp:sp>
    <dsp:sp modelId="{A32CAA3A-7CCC-4A59-8BA8-75BD43F23698}">
      <dsp:nvSpPr>
        <dsp:cNvPr id="0" name=""/>
        <dsp:cNvSpPr/>
      </dsp:nvSpPr>
      <dsp:spPr>
        <a:xfrm>
          <a:off x="295918" y="2477107"/>
          <a:ext cx="1515406" cy="23527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Operacionalização</a:t>
          </a:r>
          <a:r>
            <a:rPr lang="es-ES" sz="1200" kern="1200" dirty="0">
              <a:latin typeface="+mn-lt"/>
            </a:rPr>
            <a:t> do PNDS, </a:t>
          </a:r>
          <a:r>
            <a:rPr lang="es-ES" sz="1200" kern="1200" dirty="0" err="1">
              <a:latin typeface="+mn-lt"/>
            </a:rPr>
            <a:t>aprovado</a:t>
          </a:r>
          <a:r>
            <a:rPr lang="es-ES" sz="1200" kern="1200" dirty="0">
              <a:latin typeface="+mn-lt"/>
            </a:rPr>
            <a:t> pelo </a:t>
          </a:r>
          <a:r>
            <a:rPr lang="es-ES" sz="1200" kern="1200" dirty="0" err="1">
              <a:latin typeface="+mn-lt"/>
            </a:rPr>
            <a:t>Governo</a:t>
          </a:r>
          <a:r>
            <a:rPr lang="es-ES" sz="120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Modelo de </a:t>
          </a:r>
          <a:r>
            <a:rPr lang="es-ES" sz="1200" kern="1200" dirty="0" err="1">
              <a:latin typeface="+mn-lt"/>
            </a:rPr>
            <a:t>governação</a:t>
          </a:r>
          <a:r>
            <a:rPr lang="es-ES" sz="1200" kern="1200" dirty="0">
              <a:latin typeface="+mn-lt"/>
            </a:rPr>
            <a:t>, a nivel distrital/regional e central, para garantir a </a:t>
          </a:r>
          <a:r>
            <a:rPr lang="es-ES" sz="1200" kern="1200" dirty="0" err="1">
              <a:latin typeface="+mn-lt"/>
            </a:rPr>
            <a:t>equidade</a:t>
          </a:r>
          <a:r>
            <a:rPr lang="es-ES" sz="1200" kern="1200" dirty="0">
              <a:latin typeface="+mn-lt"/>
            </a:rPr>
            <a:t> do </a:t>
          </a:r>
          <a:r>
            <a:rPr lang="es-ES" sz="1200" kern="1200" dirty="0" err="1">
              <a:latin typeface="+mn-lt"/>
            </a:rPr>
            <a:t>acesso</a:t>
          </a:r>
          <a:r>
            <a:rPr lang="es-ES" sz="1200" kern="1200" dirty="0">
              <a:latin typeface="+mn-lt"/>
            </a:rPr>
            <a:t> e </a:t>
          </a:r>
          <a:r>
            <a:rPr lang="es-ES" sz="1200" kern="1200" dirty="0" err="1">
              <a:latin typeface="+mn-lt"/>
            </a:rPr>
            <a:t>sustentabilidade</a:t>
          </a:r>
          <a:r>
            <a:rPr lang="es-ES" sz="1200" kern="1200" dirty="0">
              <a:latin typeface="+mn-lt"/>
            </a:rPr>
            <a:t> do sistema;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Articulação</a:t>
          </a:r>
          <a:r>
            <a:rPr lang="es-ES" sz="1200" kern="1200" dirty="0">
              <a:latin typeface="+mn-lt"/>
            </a:rPr>
            <a:t> entre o </a:t>
          </a:r>
          <a:r>
            <a:rPr lang="es-ES" sz="1200" kern="1200" dirty="0" err="1">
              <a:latin typeface="+mn-lt"/>
            </a:rPr>
            <a:t>nível</a:t>
          </a:r>
          <a:r>
            <a:rPr lang="es-ES" sz="1200" kern="1200" dirty="0">
              <a:latin typeface="+mn-lt"/>
            </a:rPr>
            <a:t> distrital/regional e </a:t>
          </a:r>
          <a:r>
            <a:rPr lang="es-ES" sz="1200" kern="1200" dirty="0" err="1">
              <a:latin typeface="+mn-lt"/>
            </a:rPr>
            <a:t>nível</a:t>
          </a:r>
          <a:r>
            <a:rPr lang="es-ES" sz="1200" kern="1200" dirty="0">
              <a:latin typeface="+mn-lt"/>
            </a:rPr>
            <a:t> central</a:t>
          </a:r>
          <a:endParaRPr lang="pt-PT" sz="1200" kern="1200" dirty="0">
            <a:latin typeface="+mn-lt"/>
          </a:endParaRPr>
        </a:p>
      </dsp:txBody>
      <dsp:txXfrm>
        <a:off x="295918" y="2477107"/>
        <a:ext cx="1515406" cy="2352703"/>
      </dsp:txXfrm>
    </dsp:sp>
    <dsp:sp modelId="{7568FFA1-6EED-4602-801A-2C4AA72573CD}">
      <dsp:nvSpPr>
        <dsp:cNvPr id="0" name=""/>
        <dsp:cNvSpPr/>
      </dsp:nvSpPr>
      <dsp:spPr>
        <a:xfrm>
          <a:off x="1749599" y="1647637"/>
          <a:ext cx="1228246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+mn-lt"/>
            </a:rPr>
            <a:t>Financiamento</a:t>
          </a:r>
          <a:r>
            <a:rPr lang="pt-PT" sz="1200" kern="1200" dirty="0">
              <a:latin typeface="+mn-lt"/>
            </a:rPr>
            <a:t> </a:t>
          </a:r>
        </a:p>
      </dsp:txBody>
      <dsp:txXfrm>
        <a:off x="1749599" y="1647637"/>
        <a:ext cx="1228246" cy="584133"/>
      </dsp:txXfrm>
    </dsp:sp>
    <dsp:sp modelId="{CDDB1BE2-B141-4971-B92E-0D0D6101C82E}">
      <dsp:nvSpPr>
        <dsp:cNvPr id="0" name=""/>
        <dsp:cNvSpPr/>
      </dsp:nvSpPr>
      <dsp:spPr>
        <a:xfrm>
          <a:off x="2056660" y="2477107"/>
          <a:ext cx="1168267" cy="2341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Planos do </a:t>
          </a:r>
          <a:r>
            <a:rPr lang="es-ES" sz="1200" kern="1200" dirty="0" err="1">
              <a:latin typeface="+mn-lt"/>
            </a:rPr>
            <a:t>Governo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com</a:t>
          </a:r>
          <a:r>
            <a:rPr lang="es-ES" sz="1200" kern="1200" dirty="0">
              <a:latin typeface="+mn-lt"/>
            </a:rPr>
            <a:t> os </a:t>
          </a:r>
          <a:r>
            <a:rPr lang="es-ES" sz="1200" kern="1200" dirty="0" err="1">
              <a:latin typeface="+mn-lt"/>
            </a:rPr>
            <a:t>parceiros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internacionais</a:t>
          </a:r>
          <a:r>
            <a:rPr lang="es-ES" sz="1200" kern="1200" dirty="0">
              <a:latin typeface="+mn-lt"/>
            </a:rPr>
            <a:t> para garantir financiamiento das prioridades do SNS e seguimiento da </a:t>
          </a:r>
          <a:r>
            <a:rPr lang="es-ES" sz="1200" kern="1200" dirty="0" err="1">
              <a:latin typeface="+mn-lt"/>
            </a:rPr>
            <a:t>sua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execução</a:t>
          </a:r>
          <a:r>
            <a:rPr lang="es-ES" sz="1200" kern="1200" dirty="0">
              <a:latin typeface="+mn-lt"/>
            </a:rPr>
            <a:t>.</a:t>
          </a:r>
        </a:p>
      </dsp:txBody>
      <dsp:txXfrm>
        <a:off x="2056660" y="2477107"/>
        <a:ext cx="1168267" cy="2341745"/>
      </dsp:txXfrm>
    </dsp:sp>
    <dsp:sp modelId="{B45D1B5A-2C19-4720-966A-152EE9007D58}">
      <dsp:nvSpPr>
        <dsp:cNvPr id="0" name=""/>
        <dsp:cNvSpPr/>
      </dsp:nvSpPr>
      <dsp:spPr>
        <a:xfrm>
          <a:off x="3223181" y="1647637"/>
          <a:ext cx="1168267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+mn-lt"/>
            </a:rPr>
            <a:t>Recursos Humanos</a:t>
          </a:r>
          <a:endParaRPr lang="pt-PT" sz="1200" b="1" kern="1200" dirty="0">
            <a:latin typeface="+mn-lt"/>
          </a:endParaRPr>
        </a:p>
      </dsp:txBody>
      <dsp:txXfrm>
        <a:off x="3223181" y="1647637"/>
        <a:ext cx="1168267" cy="584133"/>
      </dsp:txXfrm>
    </dsp:sp>
    <dsp:sp modelId="{AA93BB12-BF26-4CD8-8B6E-E64BFED30289}">
      <dsp:nvSpPr>
        <dsp:cNvPr id="0" name=""/>
        <dsp:cNvSpPr/>
      </dsp:nvSpPr>
      <dsp:spPr>
        <a:xfrm>
          <a:off x="3523963" y="2478176"/>
          <a:ext cx="1168267" cy="2874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Planos para </a:t>
          </a:r>
          <a:r>
            <a:rPr lang="es-ES" sz="1200" kern="1200" dirty="0" err="1">
              <a:latin typeface="+mn-lt"/>
            </a:rPr>
            <a:t>formação</a:t>
          </a:r>
          <a:r>
            <a:rPr lang="es-ES" sz="1200" kern="1200" dirty="0">
              <a:latin typeface="+mn-lt"/>
            </a:rPr>
            <a:t> e </a:t>
          </a:r>
          <a:r>
            <a:rPr lang="es-ES" sz="1200" kern="1200" dirty="0" err="1">
              <a:latin typeface="+mn-lt"/>
            </a:rPr>
            <a:t>especialização</a:t>
          </a:r>
          <a:r>
            <a:rPr lang="es-ES" sz="1200" kern="1200" dirty="0">
              <a:latin typeface="+mn-lt"/>
            </a:rPr>
            <a:t> dos </a:t>
          </a:r>
          <a:r>
            <a:rPr lang="es-ES" sz="1200" kern="1200" dirty="0" err="1">
              <a:latin typeface="+mn-lt"/>
            </a:rPr>
            <a:t>quadros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nacionais</a:t>
          </a:r>
          <a:r>
            <a:rPr lang="es-ES" sz="120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Garantia</a:t>
          </a:r>
          <a:r>
            <a:rPr lang="es-ES" sz="1200" kern="1200" dirty="0">
              <a:latin typeface="+mn-lt"/>
            </a:rPr>
            <a:t> de </a:t>
          </a:r>
          <a:r>
            <a:rPr lang="es-ES" sz="1200" kern="1200" dirty="0" err="1">
              <a:latin typeface="+mn-lt"/>
            </a:rPr>
            <a:t>simetria</a:t>
          </a:r>
          <a:r>
            <a:rPr lang="es-ES" sz="1200" kern="1200" dirty="0">
              <a:latin typeface="+mn-lt"/>
            </a:rPr>
            <a:t> de </a:t>
          </a:r>
          <a:r>
            <a:rPr lang="es-ES" sz="1200" kern="1200" dirty="0" err="1">
              <a:latin typeface="+mn-lt"/>
            </a:rPr>
            <a:t>distribuição</a:t>
          </a:r>
          <a:r>
            <a:rPr lang="es-ES" sz="1200" kern="1200" dirty="0">
              <a:latin typeface="+mn-lt"/>
            </a:rPr>
            <a:t> dos RH </a:t>
          </a:r>
          <a:r>
            <a:rPr lang="es-ES" sz="1200" kern="1200" dirty="0" err="1">
              <a:latin typeface="+mn-lt"/>
            </a:rPr>
            <a:t>nas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estruturas</a:t>
          </a:r>
          <a:r>
            <a:rPr lang="es-ES" sz="1200" kern="1200" dirty="0">
              <a:latin typeface="+mn-lt"/>
            </a:rPr>
            <a:t> </a:t>
          </a:r>
          <a:r>
            <a:rPr lang="es-ES" sz="1200" kern="1200" dirty="0" err="1">
              <a:latin typeface="+mn-lt"/>
            </a:rPr>
            <a:t>sanitárias</a:t>
          </a:r>
          <a:r>
            <a:rPr lang="es-ES" sz="120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Incentivos.</a:t>
          </a:r>
          <a:endParaRPr lang="pt-PT" sz="1200" kern="1200" dirty="0">
            <a:latin typeface="+mn-lt"/>
          </a:endParaRPr>
        </a:p>
      </dsp:txBody>
      <dsp:txXfrm>
        <a:off x="3523963" y="2478176"/>
        <a:ext cx="1168267" cy="2874270"/>
      </dsp:txXfrm>
    </dsp:sp>
    <dsp:sp modelId="{28B974D3-7F4F-4490-9DE4-A1B855DEE2EE}">
      <dsp:nvSpPr>
        <dsp:cNvPr id="0" name=""/>
        <dsp:cNvSpPr/>
      </dsp:nvSpPr>
      <dsp:spPr>
        <a:xfrm>
          <a:off x="4636785" y="1647637"/>
          <a:ext cx="1386978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latin typeface="+mn-lt"/>
            </a:rPr>
            <a:t>Sistema de Aprovisionamento</a:t>
          </a:r>
        </a:p>
      </dsp:txBody>
      <dsp:txXfrm>
        <a:off x="4636785" y="1647637"/>
        <a:ext cx="1386978" cy="584133"/>
      </dsp:txXfrm>
    </dsp:sp>
    <dsp:sp modelId="{B1917575-248E-4D78-95A6-82413A7E3887}">
      <dsp:nvSpPr>
        <dsp:cNvPr id="0" name=""/>
        <dsp:cNvSpPr/>
      </dsp:nvSpPr>
      <dsp:spPr>
        <a:xfrm>
          <a:off x="4983529" y="2477107"/>
          <a:ext cx="1168267" cy="23350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Capacidade</a:t>
          </a:r>
          <a:r>
            <a:rPr lang="es-ES" sz="1200" kern="1200" dirty="0">
              <a:latin typeface="+mn-lt"/>
            </a:rPr>
            <a:t> de prever as necesidades;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Sistema de </a:t>
          </a:r>
          <a:r>
            <a:rPr lang="es-ES" sz="1200" i="1" kern="1200" dirty="0" err="1">
              <a:latin typeface="+mn-lt"/>
            </a:rPr>
            <a:t>procurement</a:t>
          </a:r>
          <a:r>
            <a:rPr lang="es-ES" sz="1200" kern="1200" dirty="0">
              <a:latin typeface="+mn-lt"/>
            </a:rPr>
            <a:t> e </a:t>
          </a:r>
          <a:r>
            <a:rPr lang="es-ES" sz="1200" kern="1200" dirty="0" err="1">
              <a:latin typeface="+mn-lt"/>
            </a:rPr>
            <a:t>distruibuição</a:t>
          </a:r>
          <a:r>
            <a:rPr lang="es-ES" sz="1200" kern="1200" dirty="0">
              <a:latin typeface="+mn-lt"/>
            </a:rPr>
            <a:t> eficiente e eficaz;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0" kern="1200" dirty="0" err="1">
              <a:latin typeface="+mn-lt"/>
            </a:rPr>
            <a:t>Financiamento</a:t>
          </a:r>
          <a:r>
            <a:rPr lang="es-ES" sz="1200" i="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0" kern="1200">
              <a:latin typeface="+mn-lt"/>
            </a:rPr>
            <a:t>Seguimento</a:t>
          </a:r>
          <a:r>
            <a:rPr lang="es-ES" sz="1200" i="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+mn-lt"/>
            </a:rPr>
            <a:t>Programação.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+mn-lt"/>
          </a:endParaRPr>
        </a:p>
      </dsp:txBody>
      <dsp:txXfrm>
        <a:off x="4983529" y="2477107"/>
        <a:ext cx="1168267" cy="2335039"/>
      </dsp:txXfrm>
    </dsp:sp>
    <dsp:sp modelId="{2366549E-FD7A-4A5A-B352-C77E90D5D49F}">
      <dsp:nvSpPr>
        <dsp:cNvPr id="0" name=""/>
        <dsp:cNvSpPr/>
      </dsp:nvSpPr>
      <dsp:spPr>
        <a:xfrm>
          <a:off x="6267651" y="1634494"/>
          <a:ext cx="1168267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+mn-lt"/>
            </a:rPr>
            <a:t>Infraestruturas</a:t>
          </a:r>
          <a:endParaRPr lang="pt-PT" sz="1200" b="1" kern="1200" dirty="0">
            <a:latin typeface="+mn-lt"/>
          </a:endParaRPr>
        </a:p>
      </dsp:txBody>
      <dsp:txXfrm>
        <a:off x="6267651" y="1634494"/>
        <a:ext cx="1168267" cy="584133"/>
      </dsp:txXfrm>
    </dsp:sp>
    <dsp:sp modelId="{60E1F1BE-3DED-4F68-A70D-5E716D55F0B5}">
      <dsp:nvSpPr>
        <dsp:cNvPr id="0" name=""/>
        <dsp:cNvSpPr/>
      </dsp:nvSpPr>
      <dsp:spPr>
        <a:xfrm>
          <a:off x="6557930" y="2537547"/>
          <a:ext cx="1168267" cy="2299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+mn-lt"/>
            </a:rPr>
            <a:t>Infraestruturas físicas e tecnológicas adequadas ao perfil da prestação de cuidados</a:t>
          </a:r>
          <a:r>
            <a:rPr lang="es-ES" sz="1200" kern="1200" dirty="0">
              <a:latin typeface="+mn-lt"/>
            </a:rPr>
            <a:t>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Capacidade</a:t>
          </a:r>
          <a:r>
            <a:rPr lang="es-ES" sz="1200" kern="1200" dirty="0">
              <a:latin typeface="+mn-lt"/>
            </a:rPr>
            <a:t> de </a:t>
          </a:r>
          <a:r>
            <a:rPr lang="es-ES" sz="1200" kern="1200" dirty="0" err="1">
              <a:latin typeface="+mn-lt"/>
            </a:rPr>
            <a:t>manutenção</a:t>
          </a:r>
          <a:r>
            <a:rPr lang="es-ES" sz="1200" kern="1200" dirty="0">
              <a:latin typeface="+mn-lt"/>
            </a:rPr>
            <a:t>.</a:t>
          </a:r>
          <a:endParaRPr lang="pt-PT" sz="1200" kern="1200" dirty="0">
            <a:latin typeface="+mn-lt"/>
          </a:endParaRPr>
        </a:p>
      </dsp:txBody>
      <dsp:txXfrm>
        <a:off x="6557930" y="2537547"/>
        <a:ext cx="1168267" cy="2299716"/>
      </dsp:txXfrm>
    </dsp:sp>
    <dsp:sp modelId="{DE04F661-D136-4104-AEC4-805868F41C24}">
      <dsp:nvSpPr>
        <dsp:cNvPr id="0" name=""/>
        <dsp:cNvSpPr/>
      </dsp:nvSpPr>
      <dsp:spPr>
        <a:xfrm>
          <a:off x="7682703" y="1647637"/>
          <a:ext cx="1168267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latin typeface="+mn-lt"/>
            </a:rPr>
            <a:t>Sistema de Informação</a:t>
          </a:r>
        </a:p>
      </dsp:txBody>
      <dsp:txXfrm>
        <a:off x="7682703" y="1647637"/>
        <a:ext cx="1168267" cy="584133"/>
      </dsp:txXfrm>
    </dsp:sp>
    <dsp:sp modelId="{D82CC592-6268-4C91-8BE4-F237E72DBCEB}">
      <dsp:nvSpPr>
        <dsp:cNvPr id="0" name=""/>
        <dsp:cNvSpPr/>
      </dsp:nvSpPr>
      <dsp:spPr>
        <a:xfrm>
          <a:off x="7923401" y="2479683"/>
          <a:ext cx="1168267" cy="2913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+mn-lt"/>
            </a:rPr>
            <a:t>Uniformidade dos meios e canais de informação / fiabilidade dos dados para orientar e ajustar decisões clínicas e políticas.</a:t>
          </a:r>
        </a:p>
      </dsp:txBody>
      <dsp:txXfrm>
        <a:off x="7923401" y="2479683"/>
        <a:ext cx="1168267" cy="2913904"/>
      </dsp:txXfrm>
    </dsp:sp>
    <dsp:sp modelId="{59568705-EBAA-4AE2-929E-E91DD0E97663}">
      <dsp:nvSpPr>
        <dsp:cNvPr id="0" name=""/>
        <dsp:cNvSpPr/>
      </dsp:nvSpPr>
      <dsp:spPr>
        <a:xfrm>
          <a:off x="9096307" y="1644828"/>
          <a:ext cx="1168267" cy="584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latin typeface="+mn-lt"/>
            </a:rPr>
            <a:t>Fatores de contexto</a:t>
          </a:r>
        </a:p>
      </dsp:txBody>
      <dsp:txXfrm>
        <a:off x="9096307" y="1644828"/>
        <a:ext cx="1168267" cy="584133"/>
      </dsp:txXfrm>
    </dsp:sp>
    <dsp:sp modelId="{7F6DDA5A-B73F-4C0A-81DE-607778CD0817}">
      <dsp:nvSpPr>
        <dsp:cNvPr id="0" name=""/>
        <dsp:cNvSpPr/>
      </dsp:nvSpPr>
      <dsp:spPr>
        <a:xfrm>
          <a:off x="9392225" y="2454180"/>
          <a:ext cx="1168267" cy="2796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Situação</a:t>
          </a:r>
          <a:r>
            <a:rPr lang="es-ES" sz="1200" kern="1200" dirty="0">
              <a:latin typeface="+mn-lt"/>
            </a:rPr>
            <a:t> socioeconómica;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Questões</a:t>
          </a:r>
          <a:r>
            <a:rPr lang="es-ES" sz="1200" kern="1200" dirty="0">
              <a:latin typeface="+mn-lt"/>
            </a:rPr>
            <a:t> demográficas;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Perfil epidemiológico;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n-lt"/>
            </a:rPr>
            <a:t>Geografia</a:t>
          </a:r>
          <a:r>
            <a:rPr lang="es-ES" sz="1200" kern="1200" dirty="0">
              <a:latin typeface="+mn-lt"/>
            </a:rPr>
            <a:t> e </a:t>
          </a:r>
          <a:r>
            <a:rPr lang="es-ES" sz="1200" kern="1200" dirty="0" err="1">
              <a:latin typeface="+mn-lt"/>
            </a:rPr>
            <a:t>acesso</a:t>
          </a:r>
          <a:r>
            <a:rPr lang="es-ES" sz="1200" kern="1200" dirty="0">
              <a:latin typeface="+mn-lt"/>
            </a:rPr>
            <a:t>.</a:t>
          </a:r>
          <a:endParaRPr lang="pt-PT" sz="1200" kern="1200" dirty="0">
            <a:latin typeface="+mn-lt"/>
          </a:endParaRPr>
        </a:p>
      </dsp:txBody>
      <dsp:txXfrm>
        <a:off x="9392225" y="2454180"/>
        <a:ext cx="1168267" cy="279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B787-913E-49D7-AD03-A741B8F4CDEF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EF2C6-E90D-4EFC-9833-AA2A17BD0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818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F2C6-E90D-4EFC-9833-AA2A17BD01B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62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81988-90FB-485C-A59C-BD5473945BF9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733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146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818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34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D98BA-127C-5DCD-DDB2-09B549E9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6C2E93-F697-B8ED-C7B9-A64A4B59B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5482EB-644B-C7A9-DF4F-9ADDAF9B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327AE8-EFA7-AA2D-D879-4D826690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DC0365-974C-B6F3-3921-038CE7A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027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3A73B-1111-1BBD-B104-F7D2D06F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81F3BD-31C7-9CC7-0ED1-0E960F0F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ADA5DA-499F-800E-E0A7-EC195151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73866-1150-8A36-950D-477F1C0A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97072DE-6CA2-D122-CDC7-AE670E1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861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6023B-2029-2790-6BE5-3A639BBC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00ABCF9-0DA8-B8A4-2CF8-0F83BD6C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EEE90E1-7D75-0C19-D837-56044BC9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390CB88-B59D-8DDA-A119-A20AC35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D42D9E-74EA-AD11-AEC3-374604BC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153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AD94-D25C-3DB2-29A5-0409A518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5B9B24-0D67-133A-7EE0-DA89107B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119DD06-70FB-A6C7-60FE-9748DB330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EE5C01-83A3-32CA-66C5-929647B9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3800CAD-E74A-330D-F5EC-EA18095B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8CFE7C3-087F-B5F6-A339-9829512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751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8C22B-097D-DB83-DEF9-89D8459B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00A1AF-E32B-E97E-E6E0-1CE0D449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1B2299A-CF91-E123-597D-4F887643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A993E43-FD53-8B5C-36E1-07B3AE585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21D2E4E-8D06-E509-AF94-8A92055DE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7BBED85-57FB-FB35-7FBB-0637CEBF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2BD421B-4A73-A479-A6DF-ADB8BB79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3F7CB64-A069-A080-2FDB-8681008B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37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33931-AAE2-2EE5-AB99-75909FAE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572C20A-D7E2-A2EB-01B2-0C12E3F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28F542A-1F60-0F37-04D7-9F6AA1D9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719EC14-9B8A-CE3B-9A28-391DC624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5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FFDE790-0445-7CD5-9640-51D9BADF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4207E67-86AD-FA60-01C8-7DF3A36D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F9D22F3-10A8-738A-8EBD-14A0771E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416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8FF64-7019-AC8B-A168-7585B1DE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C0BE13-F193-6900-323A-41FBC349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A29B27-AAEA-C962-7AE6-97E92D59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4A9743-1714-B443-40B4-386F3FE6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C34A69-DAC1-EBA8-22BD-366AF165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64E2D65-E91B-A6B2-F801-393000B8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0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757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4EB68-E71D-37B2-BCC0-BD50F4AF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720FD79-BA66-E9D5-4213-CC3233DE7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169BFAA-22CE-1B6A-382A-12539940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3A6BAC-EA25-1343-65F0-5C00D708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4675EDC-CC84-7BA8-1C34-75AA24CC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F7B5687-3720-F2EB-D4B0-AE9BEA0B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43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38693-DDBD-B343-8701-ACC976AB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FD0DB84-8AEB-0BEF-4BD5-9D79DF87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31B9C1-5EB0-AB61-9F51-2763562B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9D4687-2400-64BB-9BAD-DAE2E858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4C82733-E598-05D7-76C5-BD19C33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123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616B34-DD9E-20A2-ED17-42391BAF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858ECF-753E-E0D4-7850-93E09C0C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99D89A-82A7-63FD-6168-F089FE2C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BE1F346-8861-0E23-5C3D-6E49A8E5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284B68-7BD8-4D94-D637-1CB7BF95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873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552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7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47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832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21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0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3A11B8-3691-4CE9-86B8-C4838A3DE80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55E39BD-008E-4368-B29A-C069178A1D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3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11000" t="2000" r="40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E01F123-DB1E-551F-7019-C9ACE343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466F9A-4D5A-D470-CBC7-32B067BE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2934C2-18E8-3404-9387-B241E2FE0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4B078-8B94-4AC4-9D29-5FE27E343454}" type="datetimeFigureOut">
              <a:rPr lang="pt-PT" smtClean="0"/>
              <a:t>19/11/2024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A5E933-1AB3-C668-1430-030ABF71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C03219-C2DA-245E-F321-C3CD844F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33C71-52DD-4267-A1C7-475D8020D1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32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interior, computador, pessoa&#10;&#10;Descrição gerada automaticamente">
            <a:extLst>
              <a:ext uri="{FF2B5EF4-FFF2-40B4-BE49-F238E27FC236}">
                <a16:creationId xmlns:a16="http://schemas.microsoft.com/office/drawing/2014/main" id="{7118D9EF-2FD7-6FBA-93EB-88DD9395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74" y="0"/>
            <a:ext cx="1027240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FCE1AA-EA70-C8DC-03F7-8204B9451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174" y="3836709"/>
            <a:ext cx="10272410" cy="2025000"/>
          </a:xfr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defTabSz="628650">
              <a:tabLst>
                <a:tab pos="628650" algn="l"/>
              </a:tabLst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papel da sociedade civil no fortalecimento dos Cuidados de Saúde Primários nos Estados-Membros da CPLP </a:t>
            </a:r>
            <a:endParaRPr lang="pt-PT" sz="1600" dirty="0"/>
          </a:p>
        </p:txBody>
      </p:sp>
      <p:pic>
        <p:nvPicPr>
          <p:cNvPr id="47" name="Imagem 4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CBB9AD0B-D981-BD5F-0508-13EDD7DA9A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-3"/>
          <a:stretch/>
        </p:blipFill>
        <p:spPr>
          <a:xfrm>
            <a:off x="10175235" y="0"/>
            <a:ext cx="2016765" cy="2626409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C42424C9-E728-E5CE-B4EF-1628B384379B}"/>
              </a:ext>
            </a:extLst>
          </p:cNvPr>
          <p:cNvSpPr/>
          <p:nvPr>
            <p:ph type="subTitle" idx="1"/>
          </p:nvPr>
        </p:nvSpPr>
        <p:spPr>
          <a:xfrm>
            <a:off x="10422884" y="3637601"/>
            <a:ext cx="1521466" cy="830453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Ahmed Zaky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99A43B-01CB-CAAA-3138-0D06AB6CB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34" y="4468054"/>
            <a:ext cx="1635766" cy="5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4786C-C49B-AE47-F206-D8B39895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0E57C35C-A96D-9DDB-8CD5-D09FF42C43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B8E0781-28A8-5250-B453-E87A17F79CA6}"/>
              </a:ext>
            </a:extLst>
          </p:cNvPr>
          <p:cNvSpPr txBox="1">
            <a:spLocks/>
          </p:cNvSpPr>
          <p:nvPr/>
        </p:nvSpPr>
        <p:spPr>
          <a:xfrm>
            <a:off x="2231136" y="409521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Guiné</a:t>
            </a: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-Bissau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Saúde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materno-infantil</a:t>
            </a:r>
            <a:endParaRPr kumimoji="0" lang="pt-PT" sz="200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uLnTx/>
              <a:uFillTx/>
              <a:latin typeface="Gill Sans MT" panose="020B0502020104020203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281BE9-DC67-6358-1317-AF42C5004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34102"/>
              </p:ext>
            </p:extLst>
          </p:nvPr>
        </p:nvGraphicFramePr>
        <p:xfrm>
          <a:off x="5317218" y="1845224"/>
          <a:ext cx="6262914" cy="402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857">
                  <a:extLst>
                    <a:ext uri="{9D8B030D-6E8A-4147-A177-3AD203B41FA5}">
                      <a16:colId xmlns:a16="http://schemas.microsoft.com/office/drawing/2014/main" val="392842884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12800429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093151177"/>
                    </a:ext>
                  </a:extLst>
                </a:gridCol>
              </a:tblGrid>
              <a:tr h="593178">
                <a:tc>
                  <a:txBody>
                    <a:bodyPr/>
                    <a:lstStyle/>
                    <a:p>
                      <a:r>
                        <a:rPr lang="pt-P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 (nacional)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(nas 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573345"/>
                  </a:ext>
                </a:extLst>
              </a:tr>
              <a:tr h="370115">
                <a:tc>
                  <a:txBody>
                    <a:bodyPr/>
                    <a:lstStyle/>
                    <a:p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Taxa de mortalidade materna por 100 000 NV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</a:t>
                      </a:r>
                      <a:endParaRPr lang="pt-PT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346,8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85712"/>
                  </a:ext>
                </a:extLst>
              </a:tr>
              <a:tr h="359227">
                <a:tc>
                  <a:txBody>
                    <a:bodyPr/>
                    <a:lstStyle/>
                    <a:p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Taxa de mortalidade infantil ≤5 anos (por 1000 NV)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163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‰</a:t>
                      </a:r>
                      <a:endParaRPr lang="pt-PT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60,3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‰</a:t>
                      </a:r>
                      <a:endParaRPr lang="pt-PT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478"/>
                  </a:ext>
                </a:extLst>
              </a:tr>
              <a:tr h="359227">
                <a:tc gridSpan="3"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 2023, 106.429 consultas de saúde materno-infantil gratuitas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43492"/>
                  </a:ext>
                </a:extLst>
              </a:tr>
              <a:tr h="359227">
                <a:tc gridSpan="3"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 2023, 100% de crianças com diarreia corretamente tratada nas estruturas sanitárias de acordo com o protocolo AIDI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54356"/>
                  </a:ext>
                </a:extLst>
              </a:tr>
              <a:tr h="359227">
                <a:tc gridSpan="3"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 Estruturas de Saúde abrangidas, em todo o território nacional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59708"/>
                  </a:ext>
                </a:extLst>
              </a:tr>
              <a:tr h="359227">
                <a:tc gridSpan="3"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Média trimestral de formações em 2023: </a:t>
                      </a:r>
                    </a:p>
                    <a:p>
                      <a:pPr marL="285750" indent="-285750" algn="r">
                        <a:buFont typeface="Wingdings" panose="05000000000000000000" pitchFamily="2" charset="2"/>
                        <a:buChar char="ü"/>
                      </a:pPr>
                      <a:r>
                        <a:rPr lang="pt-PT" sz="14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2200 formações </a:t>
                      </a:r>
                    </a:p>
                    <a:p>
                      <a:pPr marL="285750" indent="-285750" algn="r">
                        <a:buFont typeface="Wingdings" panose="05000000000000000000" pitchFamily="2" charset="2"/>
                        <a:buChar char="ü"/>
                      </a:pPr>
                      <a:r>
                        <a:rPr lang="pt-PT" sz="14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n=809 (formandos)</a:t>
                      </a:r>
                    </a:p>
                    <a:p>
                      <a:pPr marL="285750" indent="-285750" algn="r">
                        <a:buFont typeface="Wingdings" panose="05000000000000000000" pitchFamily="2" charset="2"/>
                        <a:buChar char="ü"/>
                      </a:pPr>
                      <a:r>
                        <a:rPr lang="pt-PT" sz="14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n=42 (formadores)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61515"/>
                  </a:ext>
                </a:extLst>
              </a:tr>
              <a:tr h="359227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Distribuição de medicamentos e consumíveis para todo o país</a:t>
                      </a:r>
                    </a:p>
                    <a:p>
                      <a:pPr algn="r"/>
                      <a:endParaRPr lang="pt-PT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1696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7BA1091-60F7-5CD5-1113-B9A21451B329}"/>
              </a:ext>
            </a:extLst>
          </p:cNvPr>
          <p:cNvSpPr txBox="1"/>
          <p:nvPr/>
        </p:nvSpPr>
        <p:spPr>
          <a:xfrm>
            <a:off x="611868" y="1845224"/>
            <a:ext cx="4476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Numa década, houve uma</a:t>
            </a:r>
          </a:p>
          <a:p>
            <a:pPr algn="l"/>
            <a:r>
              <a:rPr lang="pt-PT" b="1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diminuição de mais de 50% na mortalidade materna </a:t>
            </a:r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 de </a:t>
            </a:r>
            <a:r>
              <a:rPr lang="pt-PT" b="1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63% na mortalidade</a:t>
            </a:r>
          </a:p>
          <a:p>
            <a:pPr algn="l"/>
            <a:r>
              <a:rPr lang="pt-PT" b="1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infantil,</a:t>
            </a:r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com a melhoria de acesso aos cuidados de saúde.</a:t>
            </a:r>
          </a:p>
          <a:p>
            <a:pPr algn="l"/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A esperança média de vida fixava-se nos 55 anos, hoje está nos 59.</a:t>
            </a:r>
          </a:p>
        </p:txBody>
      </p:sp>
    </p:spTree>
    <p:extLst>
      <p:ext uri="{BB962C8B-B14F-4D97-AF65-F5344CB8AC3E}">
        <p14:creationId xmlns:p14="http://schemas.microsoft.com/office/powerpoint/2010/main" val="238463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7BF7D-CB48-B354-AB59-EE7B5F24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9E4DA475-75CF-4990-379E-C49A53CB32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03583C7-A77A-A241-CA84-2C0D9A4E744A}"/>
              </a:ext>
            </a:extLst>
          </p:cNvPr>
          <p:cNvSpPr txBox="1">
            <a:spLocks/>
          </p:cNvSpPr>
          <p:nvPr/>
        </p:nvSpPr>
        <p:spPr>
          <a:xfrm>
            <a:off x="2231136" y="293914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Sustentabilidade</a:t>
            </a:r>
            <a:endParaRPr lang="en-GB" sz="22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  <a:p>
            <a:pPr>
              <a:defRPr/>
            </a:pPr>
            <a:r>
              <a:rPr lang="en-GB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Os</a:t>
            </a: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GB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resultados</a:t>
            </a: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GB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foram</a:t>
            </a: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GB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excedidos</a:t>
            </a: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, mas e a </a:t>
            </a:r>
            <a:r>
              <a:rPr lang="en-GB" sz="16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sustentabilidade</a:t>
            </a: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?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30E56C92-6322-F46B-C42A-126BBB4B68DE}"/>
              </a:ext>
            </a:extLst>
          </p:cNvPr>
          <p:cNvSpPr txBox="1">
            <a:spLocks/>
          </p:cNvSpPr>
          <p:nvPr/>
        </p:nvSpPr>
        <p:spPr>
          <a:xfrm>
            <a:off x="1874404" y="1640440"/>
            <a:ext cx="8443192" cy="1270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PT" sz="1600" i="1" kern="0" dirty="0">
                <a:latin typeface="Aller" panose="02000503030000020004"/>
                <a:cs typeface="Calibri" panose="020F0502020204030204" pitchFamily="34" charset="0"/>
              </a:rPr>
              <a:t>Um serviço de saúde é sustentável quando é gerido por um sistema organizacional com capacidade a longo prazo para mobilizar e afetar recursos suficientes e adequados (recursos humanos, tecnologia, informação e financiamento) a atividades que satisfaçam as necessidades/demandas individuais ou de saúde pública.</a:t>
            </a:r>
          </a:p>
          <a:p>
            <a:pPr marL="0" indent="0">
              <a:buNone/>
            </a:pPr>
            <a:r>
              <a:rPr lang="en-US" sz="1600" kern="0" dirty="0">
                <a:latin typeface="Aller" panose="02000503030000020004"/>
                <a:cs typeface="Calibri" panose="020F0502020204030204" pitchFamily="34" charset="0"/>
              </a:rPr>
              <a:t>Ingvar Theo Olsen, 1998, Centre for Partnership in Development (</a:t>
            </a:r>
            <a:r>
              <a:rPr lang="en-US" sz="1600" kern="0" dirty="0" err="1">
                <a:latin typeface="Aller" panose="02000503030000020004"/>
                <a:cs typeface="Calibri" panose="020F0502020204030204" pitchFamily="34" charset="0"/>
              </a:rPr>
              <a:t>DiS</a:t>
            </a:r>
            <a:r>
              <a:rPr lang="en-US" sz="1600" kern="0" dirty="0">
                <a:latin typeface="Aller" panose="02000503030000020004"/>
                <a:cs typeface="Calibri" panose="020F0502020204030204" pitchFamily="34" charset="0"/>
              </a:rPr>
              <a:t>), Oslo, Norway.</a:t>
            </a:r>
            <a:endParaRPr lang="es-ES" sz="900" kern="0" dirty="0">
              <a:latin typeface="Aller" panose="02000503030000020004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4CA8AA-9015-A0DF-EDD4-E5FB5005F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55" y="3019801"/>
            <a:ext cx="6479490" cy="36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571F9-5D5F-9C00-6530-644EFCD5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9B699A92-1B5E-2FF4-D42B-F2E957387A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42EAE70-8955-A2D7-AE57-70159A263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701318"/>
              </p:ext>
            </p:extLst>
          </p:nvPr>
        </p:nvGraphicFramePr>
        <p:xfrm>
          <a:off x="965200" y="496455"/>
          <a:ext cx="10560493" cy="586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040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>
            <a:extLst>
              <a:ext uri="{FF2B5EF4-FFF2-40B4-BE49-F238E27FC236}">
                <a16:creationId xmlns:a16="http://schemas.microsoft.com/office/drawing/2014/main" id="{5E049A4D-5146-2286-2D1E-64E9B156272B}"/>
              </a:ext>
            </a:extLst>
          </p:cNvPr>
          <p:cNvSpPr txBox="1">
            <a:spLocks/>
          </p:cNvSpPr>
          <p:nvPr/>
        </p:nvSpPr>
        <p:spPr>
          <a:xfrm>
            <a:off x="1919536" y="2708920"/>
            <a:ext cx="8208912" cy="1050852"/>
          </a:xfrm>
          <a:prstGeom prst="rect">
            <a:avLst/>
          </a:prstGeom>
          <a:solidFill>
            <a:srgbClr val="00285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PT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anose="02000503030000020004"/>
                <a:cs typeface="Calibri" panose="020F0502020204030204" pitchFamily="34" charset="0"/>
              </a:rPr>
              <a:t>Todos os países e instituições subscrevem os conceitos e princípios de boas práticas, mas não estão empenhados em traduzi-los em medidas práticas e planos de ação sustentáveis</a:t>
            </a:r>
            <a:endParaRPr lang="en-GB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 panose="02000503030000020004"/>
              <a:cs typeface="Calibri" panose="020F0502020204030204" pitchFamily="34" charset="0"/>
            </a:endParaRP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383028B9-0767-85C2-BD55-57B7F38F6C54}"/>
              </a:ext>
            </a:extLst>
          </p:cNvPr>
          <p:cNvSpPr txBox="1">
            <a:spLocks/>
          </p:cNvSpPr>
          <p:nvPr/>
        </p:nvSpPr>
        <p:spPr>
          <a:xfrm>
            <a:off x="1919536" y="4221088"/>
            <a:ext cx="8208912" cy="1756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solidFill>
                  <a:srgbClr val="0028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anose="02000503030000020004"/>
                <a:cs typeface="Calibri" panose="020F0502020204030204" pitchFamily="34" charset="0"/>
              </a:rPr>
              <a:t> </a:t>
            </a:r>
            <a:r>
              <a:rPr lang="pt-PT" sz="2000" b="1" kern="0" dirty="0">
                <a:solidFill>
                  <a:srgbClr val="002855"/>
                </a:solidFill>
                <a:latin typeface="Aller" panose="02000503030000020004"/>
                <a:cs typeface="Calibri" panose="020F0502020204030204" pitchFamily="34" charset="0"/>
              </a:rPr>
              <a:t>O Fundo Monetário Internacional obriga a cortes nas despesas públicas, aumenta os impostos e as taxas, diminui o investimento nos serviços sociais, especialmente em tempos de crise internacional, com uma inflação galopante, que é uma receita para o desastre - em suma, obriga os governos a atuar de uma forma que prejudica o desenvolvimento</a:t>
            </a:r>
            <a:endParaRPr lang="en-US" sz="2000" b="1" kern="0" dirty="0">
              <a:solidFill>
                <a:srgbClr val="002855"/>
              </a:solidFill>
              <a:latin typeface="Aller" panose="02000503030000020004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AEA002-86A0-BEE6-9141-D58CF11C8FFA}"/>
              </a:ext>
            </a:extLst>
          </p:cNvPr>
          <p:cNvSpPr txBox="1">
            <a:spLocks/>
          </p:cNvSpPr>
          <p:nvPr/>
        </p:nvSpPr>
        <p:spPr>
          <a:xfrm>
            <a:off x="1919535" y="346646"/>
            <a:ext cx="8208913" cy="19302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PT" sz="2800" b="1" dirty="0">
                <a:solidFill>
                  <a:srgbClr val="0028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anose="02000503030000020004"/>
                <a:ea typeface="+mn-ea"/>
                <a:cs typeface="Calibri" panose="020F0502020204030204" pitchFamily="34" charset="0"/>
              </a:rPr>
              <a:t>Necessidade de uma abordagem integrada que ultrapasse todos os desafios!</a:t>
            </a:r>
          </a:p>
          <a:p>
            <a:pPr algn="l"/>
            <a:endParaRPr lang="en-GB" sz="1100" b="1" dirty="0">
              <a:solidFill>
                <a:srgbClr val="002855"/>
              </a:solidFill>
              <a:latin typeface="Aller" panose="02000503030000020004"/>
              <a:ea typeface="+mn-ea"/>
              <a:cs typeface="Calibri" panose="020F0502020204030204" pitchFamily="34" charset="0"/>
            </a:endParaRPr>
          </a:p>
          <a:p>
            <a:pPr algn="l"/>
            <a:r>
              <a:rPr lang="pt-PT" sz="2400" b="1" dirty="0">
                <a:solidFill>
                  <a:srgbClr val="C00000"/>
                </a:solidFill>
                <a:latin typeface="Aller" panose="02000503030000020004"/>
                <a:ea typeface="+mn-ea"/>
                <a:cs typeface="Calibri" panose="020F0502020204030204" pitchFamily="34" charset="0"/>
              </a:rPr>
              <a:t>Especialmente o desfasamento e a incoerência entre o que se diz e o que se faz!</a:t>
            </a:r>
            <a:endParaRPr lang="en-GB" sz="2400" b="1" dirty="0">
              <a:solidFill>
                <a:srgbClr val="C00000"/>
              </a:solidFill>
              <a:latin typeface="Aller" panose="020005030300000200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3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69241-F3F5-A1BA-4B71-3272FB2E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48D08E76-4F6C-EF60-5101-638773C6AF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BEB2183-132D-6194-02FC-8D87EDC76E86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Um financiamento sustentável, previsível, suficiente e gerido de forma eficaz é o desafio mais premente a debater e resolver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4E9E4852-9980-39D1-A2F5-BCFAC746D97D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Os 4 modelos alternativos de financiamento dos cuidados de saúde: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odelo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Beveridge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(um Serviço Nacional de Saúde centralizado e financiado por impostos)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odelo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Bismarck (cuidados de saúde prestados pelo sector privado e financiados através de reduções nos salários de empregadores e empregados)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odelo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do Seguro de Saúde Nacional (prestadores de cuidados de saúde privados financiados por um programa de seguros gerido pelo governo e pago por todos os cidadãos)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Modelo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out-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of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pocket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(em países menos desenvolvidos e sem recursos financeiros para criar um sistema médico, os doentes têm de pagar os procedimentos de saúde do seu bolso)</a:t>
            </a:r>
          </a:p>
        </p:txBody>
      </p:sp>
    </p:spTree>
    <p:extLst>
      <p:ext uri="{BB962C8B-B14F-4D97-AF65-F5344CB8AC3E}">
        <p14:creationId xmlns:p14="http://schemas.microsoft.com/office/powerpoint/2010/main" val="337019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E5E18-CB5B-173A-C7D7-53BE253CEEA6}"/>
              </a:ext>
            </a:extLst>
          </p:cNvPr>
          <p:cNvSpPr txBox="1"/>
          <p:nvPr/>
        </p:nvSpPr>
        <p:spPr>
          <a:xfrm>
            <a:off x="3069771" y="2318657"/>
            <a:ext cx="641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2800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3250F-EFBC-A51B-C4E9-6EDFD80D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A72595F0-175E-1E20-5394-E95A527CCF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3CD192E-FC92-3CF9-3B27-C0EACDF182A4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13490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Cuidados</a:t>
            </a:r>
            <a:r>
              <a:rPr kumimoji="0" lang="en-US" sz="25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5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primários</a:t>
            </a:r>
            <a:r>
              <a:rPr kumimoji="0" lang="en-US" sz="25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 de </a:t>
            </a:r>
            <a:r>
              <a:rPr kumimoji="0" lang="en-US" sz="25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saúde</a:t>
            </a:r>
            <a:endParaRPr kumimoji="0" lang="pt-PT" sz="2800" b="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6752CA41-082D-22B7-44DC-EF6F70EAB790}"/>
              </a:ext>
            </a:extLst>
          </p:cNvPr>
          <p:cNvSpPr txBox="1">
            <a:spLocks/>
          </p:cNvSpPr>
          <p:nvPr/>
        </p:nvSpPr>
        <p:spPr>
          <a:xfrm>
            <a:off x="2229739" y="2492283"/>
            <a:ext cx="7731125" cy="22242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18AB3"/>
              </a:buClr>
              <a:defRPr/>
            </a:pPr>
            <a:r>
              <a:rPr lang="pt-PT" dirty="0">
                <a:solidFill>
                  <a:srgbClr val="000000"/>
                </a:solidFill>
                <a:latin typeface="Gill Sans MT" panose="020B0502020104020203"/>
              </a:rPr>
              <a:t>Os cuidados primários de saúde asseguram que as pessoas recebem cuidados completos, desde a promoção e prevenção ao tratamento, reabilitação e cuidados paliativos, tão perto quanto possível do seu ambiente diário</a:t>
            </a:r>
            <a:endParaRPr lang="en-US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5357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834C6FCC-5E01-814E-8941-25C035D4C3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28D49EC-E9AB-8289-0CEC-42583DEDED1C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13490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Saúde para Todos</a:t>
            </a:r>
            <a:b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1800" b="0" i="1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Mais de 20 anos ao Serviço da População São-Tomense</a:t>
            </a:r>
            <a:endParaRPr kumimoji="0" lang="pt-PT" sz="2800" b="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32DA7880-34BB-92F2-0D3E-229A6798231F}"/>
              </a:ext>
            </a:extLst>
          </p:cNvPr>
          <p:cNvSpPr txBox="1">
            <a:spLocks/>
          </p:cNvSpPr>
          <p:nvPr/>
        </p:nvSpPr>
        <p:spPr>
          <a:xfrm>
            <a:off x="2229739" y="2492283"/>
            <a:ext cx="7731125" cy="22242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São Tomé e Príncipe é um país marcado pelo isolamento geográfico, pela dependência externa de recursos, por políticas públicas frágeis e por um enorme défice de profissionais de saúde.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Desde 1988, o Instituto Marquês de Valle Flôr tem vindo a contribuir de forma progressiva para a crescente acessibilidade, equidade e eficácia na prestação de cuidados de saúde de qualidade no país.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7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BC038-DA50-F7F8-2F71-D17329A2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2E2EA398-EE73-7540-D705-E170C4551E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pic>
        <p:nvPicPr>
          <p:cNvPr id="2" name="Marcador de Posição de Conteúdo 4" descr="Uma imagem com texto, captura de ecrã, Tipo de letra, Paralelo&#10;&#10;Descrição gerada automaticamente">
            <a:extLst>
              <a:ext uri="{FF2B5EF4-FFF2-40B4-BE49-F238E27FC236}">
                <a16:creationId xmlns:a16="http://schemas.microsoft.com/office/drawing/2014/main" id="{09E674ED-FE3A-7432-4EB5-1F14F9135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3" y="0"/>
            <a:ext cx="11834037" cy="68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B5474-5010-A9B9-CA8D-CC9B6821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29ECE158-819A-3FB7-99B3-9CDA19C1F1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A58B6B1-6C90-3AD8-3C05-EF1BA6203479}"/>
              </a:ext>
            </a:extLst>
          </p:cNvPr>
          <p:cNvSpPr txBox="1">
            <a:spLocks/>
          </p:cNvSpPr>
          <p:nvPr/>
        </p:nvSpPr>
        <p:spPr>
          <a:xfrm>
            <a:off x="1915798" y="656851"/>
            <a:ext cx="8360403" cy="118745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Saúde para Todos</a:t>
            </a:r>
            <a:br>
              <a:rPr kumimoji="0" lang="en-US" sz="2000" b="0" i="0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2000" b="0" i="1" u="none" strike="noStrike" kern="1200" cap="all" spc="20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Mais de 20 anos ao Serviço da População São-Tomense</a:t>
            </a:r>
            <a:endParaRPr kumimoji="0" lang="pt-PT" sz="2000" b="0" i="1" u="none" strike="noStrike" kern="1200" cap="all" spc="20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3ADD613D-C76B-EB03-1D33-6113A1463722}"/>
              </a:ext>
            </a:extLst>
          </p:cNvPr>
          <p:cNvSpPr txBox="1">
            <a:spLocks/>
          </p:cNvSpPr>
          <p:nvPr/>
        </p:nvSpPr>
        <p:spPr>
          <a:xfrm>
            <a:off x="1916496" y="2329695"/>
            <a:ext cx="8358892" cy="380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Adoção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estratégia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integrada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 apoio à rede de cuidados promocionais, preventivos e primários através de um pacote de cuidados integrados</a:t>
            </a:r>
            <a:r>
              <a:rPr lang="pt-PT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, a nível distrital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disponibilizando assistência médica, medicamentos, meios complementares de diagnóstico, equipamentos, materiais e consumíveis médicos;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Redução e prevenção de doenças transmissíveis como o VIH/SIDA, a tuberculose e outras doenças endémicas;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 apoio aos cuidados especializados através da realização de missões médicas de especialistas portugueses;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 combate às doenças não transmissíveis, como o cancro, doenças cardiovasculares diabetes, etc.;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</a:t>
            </a:r>
            <a:r>
              <a:rPr kumimoji="0" lang="pt-PT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Telemedicina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como ferramenta de apoio clínico à distância; 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reabilitação de infraestruturas sanitárias e a criação e equipamento de serviços de assistência especializada;</a:t>
            </a:r>
          </a:p>
          <a:p>
            <a:pPr marL="514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aposta na formação dos profissionais de saúde são-tomenses, tanto 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loco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como em Portugal. </a:t>
            </a:r>
          </a:p>
        </p:txBody>
      </p:sp>
    </p:spTree>
    <p:extLst>
      <p:ext uri="{BB962C8B-B14F-4D97-AF65-F5344CB8AC3E}">
        <p14:creationId xmlns:p14="http://schemas.microsoft.com/office/powerpoint/2010/main" val="315195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30387-5F76-F383-A958-5CE0B187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6395A621-AC4F-DC64-63F0-448F801490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9CA1BE5-F8D2-1D51-24CA-598E12BF2C54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Saúde</a:t>
            </a: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 para </a:t>
            </a:r>
            <a:r>
              <a:rPr kumimoji="0" lang="en-US" sz="20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Todos</a:t>
            </a:r>
            <a:b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2000" b="0" i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Mais de 20 </a:t>
            </a:r>
            <a:r>
              <a:rPr kumimoji="0" lang="en-US" sz="2000" b="0" i="1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anos</a:t>
            </a:r>
            <a:r>
              <a:rPr kumimoji="0" lang="en-US" sz="2000" b="0" i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000" b="0" i="1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ao</a:t>
            </a:r>
            <a:r>
              <a:rPr kumimoji="0" lang="en-US" sz="2000" b="0" i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2000" b="0" i="1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Serviço</a:t>
            </a:r>
            <a:r>
              <a:rPr kumimoji="0" lang="en-US" sz="2000" b="0" i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da </a:t>
            </a:r>
            <a:r>
              <a:rPr kumimoji="0" lang="en-US" sz="2000" b="0" i="1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População</a:t>
            </a:r>
            <a:r>
              <a:rPr kumimoji="0" lang="en-US" sz="2000" b="0" i="1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São-</a:t>
            </a:r>
            <a:r>
              <a:rPr kumimoji="0" lang="en-US" sz="2000" b="0" i="1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Tomense</a:t>
            </a:r>
            <a:endParaRPr kumimoji="0" lang="pt-PT" sz="2000" b="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04FEE4F3-AA37-02DD-E0F6-D5D5F17642A0}"/>
              </a:ext>
            </a:extLst>
          </p:cNvPr>
          <p:cNvSpPr txBox="1">
            <a:spLocks/>
          </p:cNvSpPr>
          <p:nvPr/>
        </p:nvSpPr>
        <p:spPr>
          <a:xfrm>
            <a:off x="1158241" y="2677340"/>
            <a:ext cx="7027816" cy="3437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Os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indicadores de saúde de São Tomé e Príncipe figuram entre os melhores da África Subsariana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demonstrando a eficácia da estratégia adotada e o impacto do Programa Saúde para Todos.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 atualmente o país com o terceiro melhor indicador de saúde da África Subsaariana, depois de Seicheles e Cabo Verde.  A esperança média de vida aumentou 12 anos durante a vigência do Saúde para Todos.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acordo com o relatório do PNUD, entre 1990 e 2019, o valor do IDH de São Tomé e Príncipe aumentou de 0,452 para 0,625, um aumento de 38,3 por cento, sobretudo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devido à melhoria dos indicadores de saúde.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Transição para um Sistema de Saúde descentralizado e de proximidade que abrange, atualmente, a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totalidade do território e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população nacionais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pic>
        <p:nvPicPr>
          <p:cNvPr id="4" name="Imagem 3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C0D1340E-1C4F-8E7B-9B52-2C79207BA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3893264"/>
            <a:ext cx="3924969" cy="2000044"/>
          </a:xfrm>
          <a:prstGeom prst="rect">
            <a:avLst/>
          </a:prstGeom>
        </p:spPr>
      </p:pic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31C1915C-C1A6-19CB-55B4-0E863C00CCFB}"/>
              </a:ext>
            </a:extLst>
          </p:cNvPr>
          <p:cNvCxnSpPr>
            <a:cxnSpLocks/>
          </p:cNvCxnSpPr>
          <p:nvPr/>
        </p:nvCxnSpPr>
        <p:spPr>
          <a:xfrm>
            <a:off x="2419350" y="4998061"/>
            <a:ext cx="5766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0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83741-0EDD-68D9-41F1-850051F6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601D7E59-0CAF-5F7A-9902-A524EDB2E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BEC9C3D-2D51-593C-792D-00939F30EEF5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Guiné</a:t>
            </a: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-Bissau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Saúde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materno-infantil</a:t>
            </a:r>
            <a:endParaRPr kumimoji="0" lang="pt-PT" sz="200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uLnTx/>
              <a:uFillTx/>
              <a:latin typeface="Gill Sans MT" panose="020B0502020104020203"/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DEB85CBA-371C-0263-B08B-82AFDD5624D0}"/>
              </a:ext>
            </a:extLst>
          </p:cNvPr>
          <p:cNvSpPr txBox="1">
            <a:spLocks/>
          </p:cNvSpPr>
          <p:nvPr/>
        </p:nvSpPr>
        <p:spPr>
          <a:xfrm>
            <a:off x="1497418" y="2567312"/>
            <a:ext cx="9197163" cy="3656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Em 2012, a Guiné-Bissau estava entre os países com piores indicadores de saúde.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acordo com os dados nacionais, a taxa de mortalidade materna era de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1.000 mortes maternas por 100.000 nados vivos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 a taxa de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mortalidade de crianças até 5 anos era de 163 por 1.000 nados vivos.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taxa de fertilidade era de 5,8 filhos por mulher, caracterizada por gravidezes múltiplas num período de tempo limitado, precoces e tardias.  A gravidez precoce afetava 33% das adolescentes e a taxa de prevalência de contracetivos era muito baixa: 14,2%.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Além disso, em 2012, apenas 44% dos partos foram assistidos por profissionais de saúde e apenas 31% das crianças com menos de 5 anos nas zonas rurais receberam antibióticos quando diagnosticadas com pneumonia, por exemplo. A Guiné-Bissau foi um dos países em desenvolvimento onde muitas mães e crianças com menos de 5 anos morreram de causas que, na maioria dos casos,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poderiam ter sido evitadas ou tratadas.</a:t>
            </a:r>
          </a:p>
        </p:txBody>
      </p:sp>
    </p:spTree>
    <p:extLst>
      <p:ext uri="{BB962C8B-B14F-4D97-AF65-F5344CB8AC3E}">
        <p14:creationId xmlns:p14="http://schemas.microsoft.com/office/powerpoint/2010/main" val="19661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866B3-6076-7668-FD19-FCF5E0DE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6038AA25-177F-9141-DE07-87426E881D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F7813D5-70CB-91B8-2B4B-08C3A7E13930}"/>
              </a:ext>
            </a:extLst>
          </p:cNvPr>
          <p:cNvSpPr txBox="1">
            <a:spLocks/>
          </p:cNvSpPr>
          <p:nvPr/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ysClr val="window" lastClr="FFFFFF">
              <a:alpha val="45000"/>
            </a:sysClr>
          </a:solidFill>
          <a:ln w="31750" cap="sq">
            <a:solidFill>
              <a:srgbClr val="000000">
                <a:lumMod val="75000"/>
                <a:lumOff val="25000"/>
              </a:srgb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Guiné</a:t>
            </a: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-Bissau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Saúde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materno-infantil</a:t>
            </a:r>
            <a:endParaRPr kumimoji="0" lang="pt-PT" sz="2000" i="1" u="none" strike="noStrike" kern="1200" cap="all" spc="2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uLnTx/>
              <a:uFillTx/>
              <a:latin typeface="Gill Sans MT" panose="020B0502020104020203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A26509C-BFB4-9302-CAB2-0B10C72BB40C}"/>
              </a:ext>
            </a:extLst>
          </p:cNvPr>
          <p:cNvSpPr txBox="1"/>
          <p:nvPr/>
        </p:nvSpPr>
        <p:spPr>
          <a:xfrm>
            <a:off x="1965007" y="2710902"/>
            <a:ext cx="8507057" cy="1223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 spcCol="270000" rtlCol="0" anchor="t">
            <a:noAutofit/>
          </a:bodyPr>
          <a:lstStyle/>
          <a:p>
            <a:pPr algn="ctr"/>
            <a:r>
              <a:rPr lang="pt-PT" b="1" dirty="0">
                <a:solidFill>
                  <a:srgbClr val="0028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Plano Operacional para o Reforço Nacional das Intervenções de Alto Impacto para a Redução da Mortalidade Materna e Infantil na Guiné-Bissau (POPEN)</a:t>
            </a:r>
            <a:r>
              <a:rPr lang="pt-PT" dirty="0">
                <a:solidFill>
                  <a:srgbClr val="0028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documento estratégico e orientador para todos os intervenientes no domínio da saúde materno-infantil na Guiné-Bissau</a:t>
            </a:r>
            <a:endParaRPr lang="en-US" dirty="0">
              <a:solidFill>
                <a:srgbClr val="0028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FA68-C1D7-42A6-85D1-CF19F9483EB0}"/>
              </a:ext>
            </a:extLst>
          </p:cNvPr>
          <p:cNvSpPr txBox="1"/>
          <p:nvPr/>
        </p:nvSpPr>
        <p:spPr>
          <a:xfrm>
            <a:off x="3213244" y="4655118"/>
            <a:ext cx="6010582" cy="648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 spcCol="270000" rtlCol="0" anchor="t">
            <a:noAutofit/>
          </a:bodyPr>
          <a:lstStyle/>
          <a:p>
            <a:pPr algn="ctr"/>
            <a:r>
              <a:rPr lang="pt-PT" dirty="0">
                <a:solidFill>
                  <a:srgbClr val="0028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Promoção de </a:t>
            </a:r>
            <a:r>
              <a:rPr lang="pt-PT" b="1" dirty="0">
                <a:solidFill>
                  <a:srgbClr val="0028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Intervenções de Alto Impacto </a:t>
            </a:r>
            <a:r>
              <a:rPr lang="pt-PT" dirty="0">
                <a:solidFill>
                  <a:srgbClr val="0028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(IAI), que reduzem a mortalidade materna e infantil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GB" sz="2000" dirty="0">
              <a:solidFill>
                <a:srgbClr val="002855"/>
              </a:solidFill>
              <a:latin typeface="Aller" panose="02000503030000020004" pitchFamily="2" charset="0"/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24943323-3809-8151-7D59-748B96585C8C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6218535" y="3933919"/>
            <a:ext cx="1" cy="721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2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727500-458E-B68C-0621-DC892B90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53B1B46D-74F1-C240-24BC-59587664F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130F44-FE8D-402F-8D25-9C255EE1B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63221"/>
              </p:ext>
            </p:extLst>
          </p:nvPr>
        </p:nvGraphicFramePr>
        <p:xfrm>
          <a:off x="2401186" y="97009"/>
          <a:ext cx="7389628" cy="666398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368902">
                  <a:extLst>
                    <a:ext uri="{9D8B030D-6E8A-4147-A177-3AD203B41FA5}">
                      <a16:colId xmlns:a16="http://schemas.microsoft.com/office/drawing/2014/main" val="3544819981"/>
                    </a:ext>
                  </a:extLst>
                </a:gridCol>
                <a:gridCol w="521132">
                  <a:extLst>
                    <a:ext uri="{9D8B030D-6E8A-4147-A177-3AD203B41FA5}">
                      <a16:colId xmlns:a16="http://schemas.microsoft.com/office/drawing/2014/main" val="3423727602"/>
                    </a:ext>
                  </a:extLst>
                </a:gridCol>
                <a:gridCol w="499594">
                  <a:extLst>
                    <a:ext uri="{9D8B030D-6E8A-4147-A177-3AD203B41FA5}">
                      <a16:colId xmlns:a16="http://schemas.microsoft.com/office/drawing/2014/main" val="1863741011"/>
                    </a:ext>
                  </a:extLst>
                </a:gridCol>
              </a:tblGrid>
              <a:tr h="128187">
                <a:tc rowSpan="2"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IAI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Níveis de Oferta</a:t>
                      </a:r>
                      <a:endParaRPr lang="pt-PT" sz="900" dirty="0"/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5924545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 (PC)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(PM)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15214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Adolescência e Preconceção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505638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Planeamento familiar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919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Prevenir e gerir as DST, incluindo PTMF e sífilis*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82557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Gravidez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206598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Gestão de gravidez não desejada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477536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Disponibilidade e prestação de serviços de aborto, quando aplicável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0360" algn="l"/>
                        </a:tabLst>
                      </a:pPr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9169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pós-aborto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37223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Cuidados pré-natais completos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9695868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Prevenção da Pré-eclampsia, sua reincidência e seu tratamento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84371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Redução da má apresentação fetal a termo através da versão cefálica externa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83443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Indução do trabalho de parto para minorar o risco associado à rutura prematura de membranas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83058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Corticosteróides</a:t>
                      </a:r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prevenir o síndrome de insuficiência respiratória no recém-nascido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3783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Nascimento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033744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Indução do trabalho de parto na gravidez pós-termo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4985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Acompanhamento do parto com </a:t>
                      </a:r>
                      <a:r>
                        <a:rPr lang="pt-PT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partograma</a:t>
                      </a:r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prevenir complicações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242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Tratar complicações de parto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7207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Útero tónicos para prevenção da hemorragia pós-parto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76539"/>
                  </a:ext>
                </a:extLst>
              </a:tr>
              <a:tr h="169596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Gestão ativa do 3º </a:t>
                      </a:r>
                      <a:r>
                        <a:rPr lang="pt-PT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</a:t>
                      </a:r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trabalho de parto para prevenção da hemorragia pós-parto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9373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 da hemorragia pós-parto (ex. útero-tónicos…)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3581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Cesariana quando houver indicação para a mãe ou para o feto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5175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Antibioterapia profilática durante a cesariana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03947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Pós-natal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3146151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Mãe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875049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Planeamento familiar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2305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Outras atividades previstas nas IAI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126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Recém-nascido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6915638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de base (cf. Atividades previstas nas IAI)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5553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Reanimação neonatal com insuflador manual (pessoal de saúde)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4993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 de infeções neonatais, meningite e pneumonia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9650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canguru para as crianças prematuras e com menos de 2000 gr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6396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 do recém-nascido com icterícia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2285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específicos com a nutrição das crianças de baixo peso ou prematuras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15214"/>
                  </a:ext>
                </a:extLst>
              </a:tr>
              <a:tr h="160054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Surfactante para prevenir o síndrome de insuficiência respiratória nos prematuros**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92610"/>
                  </a:ext>
                </a:extLst>
              </a:tr>
              <a:tr h="169493">
                <a:tc>
                  <a:txBody>
                    <a:bodyPr/>
                    <a:lstStyle/>
                    <a:p>
                      <a:pPr marL="154305"/>
                      <a:r>
                        <a:rPr lang="pt-PT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Apoio respiratório com pressão positiva (CPAP) para tratamento de crianças com insuficiência respiratória**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7697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marL="154305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Antibioterapia para recém-nascido em risco de infeção bacteriológica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34148"/>
                  </a:ext>
                </a:extLst>
              </a:tr>
              <a:tr h="128187">
                <a:tc gridSpan="3">
                  <a:txBody>
                    <a:bodyPr/>
                    <a:lstStyle/>
                    <a:p>
                      <a:r>
                        <a:rPr lang="pt-PT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Pediatria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3468731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Aleitamento e alimentação complementar antes e depois dos 6 meses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1069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Prevenção e tratamento do paludismo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9640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Suplementação em vitamina a partir dos 6 meses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385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Desparasitagem</a:t>
                      </a:r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pt-PT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Mebendazole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61108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Vacinação de rotina (PAV)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9009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Acompanhamento do crescimento da criança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1830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 das malnutrições agudas e crónicas severas e moderadas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4194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 da pneumonia e da diarreia com SRO/Zinco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98453"/>
                  </a:ext>
                </a:extLst>
              </a:tr>
              <a:tr h="151704">
                <a:tc>
                  <a:txBody>
                    <a:bodyPr/>
                    <a:lstStyle/>
                    <a:p>
                      <a:pPr indent="101600"/>
                      <a:r>
                        <a:rPr lang="pt-PT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completos, incluindo nutrição para as crianças portadoras ou expostas ao HIV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>
                          <a:solidFill>
                            <a:srgbClr val="31849B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</a:rPr>
                        <a:t>l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653" marR="29653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9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40998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3137</TotalTime>
  <Words>1763</Words>
  <Application>Microsoft Office PowerPoint</Application>
  <PresentationFormat>Ecrã Panorâmico</PresentationFormat>
  <Paragraphs>222</Paragraphs>
  <Slides>15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Aller</vt:lpstr>
      <vt:lpstr>Aptos</vt:lpstr>
      <vt:lpstr>Aptos Display</vt:lpstr>
      <vt:lpstr>Arial</vt:lpstr>
      <vt:lpstr>Calibri</vt:lpstr>
      <vt:lpstr>Gill Sans MT</vt:lpstr>
      <vt:lpstr>Times New Roman</vt:lpstr>
      <vt:lpstr>Wingdings</vt:lpstr>
      <vt:lpstr>Pacote</vt:lpstr>
      <vt:lpstr>Tema do Office</vt:lpstr>
      <vt:lpstr>O papel da sociedade civil no fortalecimento dos Cuidados de Saúde Primários nos Estados-Membros da CPLP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TELEMEDICINA</dc:title>
  <dc:creator>Rosa Peleja</dc:creator>
  <cp:lastModifiedBy>Rosa Peleja</cp:lastModifiedBy>
  <cp:revision>15</cp:revision>
  <dcterms:created xsi:type="dcterms:W3CDTF">2024-05-03T14:00:35Z</dcterms:created>
  <dcterms:modified xsi:type="dcterms:W3CDTF">2024-11-19T13:43:59Z</dcterms:modified>
</cp:coreProperties>
</file>