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56" r:id="rId5"/>
    <p:sldId id="654" r:id="rId6"/>
    <p:sldId id="659" r:id="rId7"/>
    <p:sldId id="721" r:id="rId8"/>
    <p:sldId id="722" r:id="rId9"/>
    <p:sldId id="718" r:id="rId10"/>
    <p:sldId id="740" r:id="rId11"/>
    <p:sldId id="657" r:id="rId12"/>
    <p:sldId id="729" r:id="rId13"/>
    <p:sldId id="656" r:id="rId14"/>
    <p:sldId id="692" r:id="rId15"/>
    <p:sldId id="737" r:id="rId16"/>
    <p:sldId id="672" r:id="rId17"/>
    <p:sldId id="697" r:id="rId18"/>
    <p:sldId id="671" r:id="rId19"/>
    <p:sldId id="675" r:id="rId20"/>
    <p:sldId id="684" r:id="rId21"/>
    <p:sldId id="739" r:id="rId22"/>
    <p:sldId id="691" r:id="rId23"/>
    <p:sldId id="738" r:id="rId24"/>
    <p:sldId id="683" r:id="rId25"/>
    <p:sldId id="664" r:id="rId26"/>
    <p:sldId id="694" r:id="rId27"/>
    <p:sldId id="695" r:id="rId28"/>
    <p:sldId id="690" r:id="rId29"/>
    <p:sldId id="710" r:id="rId30"/>
    <p:sldId id="712" r:id="rId31"/>
    <p:sldId id="711" r:id="rId32"/>
    <p:sldId id="673" r:id="rId33"/>
    <p:sldId id="665" r:id="rId34"/>
    <p:sldId id="700" r:id="rId35"/>
    <p:sldId id="680" r:id="rId36"/>
    <p:sldId id="677" r:id="rId37"/>
    <p:sldId id="693" r:id="rId38"/>
    <p:sldId id="667" r:id="rId39"/>
    <p:sldId id="703" r:id="rId40"/>
    <p:sldId id="701" r:id="rId41"/>
    <p:sldId id="735" r:id="rId42"/>
    <p:sldId id="715" r:id="rId43"/>
    <p:sldId id="716" r:id="rId44"/>
    <p:sldId id="717" r:id="rId45"/>
    <p:sldId id="686" r:id="rId46"/>
    <p:sldId id="736" r:id="rId47"/>
    <p:sldId id="699" r:id="rId48"/>
    <p:sldId id="666" r:id="rId49"/>
    <p:sldId id="689" r:id="rId50"/>
    <p:sldId id="668" r:id="rId51"/>
    <p:sldId id="732" r:id="rId52"/>
    <p:sldId id="734" r:id="rId53"/>
    <p:sldId id="733" r:id="rId54"/>
    <p:sldId id="658" r:id="rId55"/>
    <p:sldId id="257" r:id="rId56"/>
    <p:sldId id="731" r:id="rId57"/>
    <p:sldId id="730" r:id="rId58"/>
    <p:sldId id="723" r:id="rId59"/>
    <p:sldId id="651" r:id="rId60"/>
  </p:sldIdLst>
  <p:sldSz cx="12192000" cy="6858000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ACD32E80-703E-4FA3-B4EA-A5B801D73137}">
          <p14:sldIdLst>
            <p14:sldId id="256"/>
            <p14:sldId id="654"/>
            <p14:sldId id="659"/>
            <p14:sldId id="721"/>
            <p14:sldId id="722"/>
            <p14:sldId id="718"/>
            <p14:sldId id="740"/>
            <p14:sldId id="657"/>
            <p14:sldId id="729"/>
            <p14:sldId id="656"/>
            <p14:sldId id="692"/>
            <p14:sldId id="737"/>
            <p14:sldId id="672"/>
            <p14:sldId id="697"/>
            <p14:sldId id="671"/>
            <p14:sldId id="675"/>
            <p14:sldId id="684"/>
            <p14:sldId id="739"/>
            <p14:sldId id="691"/>
            <p14:sldId id="738"/>
            <p14:sldId id="683"/>
            <p14:sldId id="664"/>
            <p14:sldId id="694"/>
            <p14:sldId id="695"/>
            <p14:sldId id="690"/>
            <p14:sldId id="710"/>
            <p14:sldId id="712"/>
            <p14:sldId id="711"/>
            <p14:sldId id="673"/>
            <p14:sldId id="665"/>
            <p14:sldId id="700"/>
            <p14:sldId id="680"/>
            <p14:sldId id="677"/>
            <p14:sldId id="693"/>
            <p14:sldId id="667"/>
            <p14:sldId id="703"/>
            <p14:sldId id="701"/>
            <p14:sldId id="735"/>
            <p14:sldId id="715"/>
            <p14:sldId id="716"/>
            <p14:sldId id="717"/>
            <p14:sldId id="686"/>
            <p14:sldId id="736"/>
            <p14:sldId id="699"/>
            <p14:sldId id="666"/>
            <p14:sldId id="689"/>
            <p14:sldId id="668"/>
            <p14:sldId id="732"/>
            <p14:sldId id="734"/>
            <p14:sldId id="733"/>
            <p14:sldId id="658"/>
          </p14:sldIdLst>
        </p14:section>
        <p14:section name="Secção Sem Título" id="{AC6BCB46-FE83-4808-81E7-7C2CF18B4764}">
          <p14:sldIdLst>
            <p14:sldId id="257"/>
            <p14:sldId id="731"/>
            <p14:sldId id="730"/>
            <p14:sldId id="723"/>
            <p14:sldId id="6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29C99-53B8-4B6F-BBDE-C91E29451742}" v="433" dt="2024-11-19T15:32:09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o Ferrinho" userId="eb953aae-dc40-4eb0-ba73-ffb2c1072bbb" providerId="ADAL" clId="{12629C99-53B8-4B6F-BBDE-C91E29451742}"/>
    <pc:docChg chg="undo redo custSel addSld delSld modSld sldOrd modSection">
      <pc:chgData name="Paulo Ferrinho" userId="eb953aae-dc40-4eb0-ba73-ffb2c1072bbb" providerId="ADAL" clId="{12629C99-53B8-4B6F-BBDE-C91E29451742}" dt="2024-11-19T15:32:39.415" v="10777" actId="6549"/>
      <pc:docMkLst>
        <pc:docMk/>
      </pc:docMkLst>
      <pc:sldChg chg="addSp modSp mod">
        <pc:chgData name="Paulo Ferrinho" userId="eb953aae-dc40-4eb0-ba73-ffb2c1072bbb" providerId="ADAL" clId="{12629C99-53B8-4B6F-BBDE-C91E29451742}" dt="2024-11-16T14:11:39.010" v="1574" actId="14100"/>
        <pc:sldMkLst>
          <pc:docMk/>
          <pc:sldMk cId="3168129061" sldId="256"/>
        </pc:sldMkLst>
        <pc:spChg chg="mod">
          <ac:chgData name="Paulo Ferrinho" userId="eb953aae-dc40-4eb0-ba73-ffb2c1072bbb" providerId="ADAL" clId="{12629C99-53B8-4B6F-BBDE-C91E29451742}" dt="2024-11-16T11:12:50.777" v="825" actId="114"/>
          <ac:spMkLst>
            <pc:docMk/>
            <pc:sldMk cId="3168129061" sldId="256"/>
            <ac:spMk id="3" creationId="{E11E335C-24C6-4B3D-B157-8DAA7018744B}"/>
          </ac:spMkLst>
        </pc:spChg>
        <pc:picChg chg="add mod modCrop">
          <ac:chgData name="Paulo Ferrinho" userId="eb953aae-dc40-4eb0-ba73-ffb2c1072bbb" providerId="ADAL" clId="{12629C99-53B8-4B6F-BBDE-C91E29451742}" dt="2024-11-16T14:11:39.010" v="1574" actId="14100"/>
          <ac:picMkLst>
            <pc:docMk/>
            <pc:sldMk cId="3168129061" sldId="256"/>
            <ac:picMk id="8" creationId="{FCDF824B-F18F-7D73-E0AC-CC03BA5D01F8}"/>
          </ac:picMkLst>
        </pc:picChg>
      </pc:sldChg>
      <pc:sldChg chg="modSp mod modAnim">
        <pc:chgData name="Paulo Ferrinho" userId="eb953aae-dc40-4eb0-ba73-ffb2c1072bbb" providerId="ADAL" clId="{12629C99-53B8-4B6F-BBDE-C91E29451742}" dt="2024-11-18T14:44:52.149" v="10590"/>
        <pc:sldMkLst>
          <pc:docMk/>
          <pc:sldMk cId="867826300" sldId="257"/>
        </pc:sldMkLst>
        <pc:spChg chg="mod ord">
          <ac:chgData name="Paulo Ferrinho" userId="eb953aae-dc40-4eb0-ba73-ffb2c1072bbb" providerId="ADAL" clId="{12629C99-53B8-4B6F-BBDE-C91E29451742}" dt="2024-11-18T14:44:00.180" v="10584" actId="12"/>
          <ac:spMkLst>
            <pc:docMk/>
            <pc:sldMk cId="867826300" sldId="257"/>
            <ac:spMk id="2" creationId="{91510A61-6F79-42A2-8E5F-BB6F2DC5209D}"/>
          </ac:spMkLst>
        </pc:spChg>
      </pc:sldChg>
      <pc:sldChg chg="addSp modSp mod ord">
        <pc:chgData name="Paulo Ferrinho" userId="eb953aae-dc40-4eb0-ba73-ffb2c1072bbb" providerId="ADAL" clId="{12629C99-53B8-4B6F-BBDE-C91E29451742}" dt="2024-11-18T12:56:02.666" v="9940" actId="20577"/>
        <pc:sldMkLst>
          <pc:docMk/>
          <pc:sldMk cId="3125041911" sldId="651"/>
        </pc:sldMkLst>
        <pc:spChg chg="add mod">
          <ac:chgData name="Paulo Ferrinho" userId="eb953aae-dc40-4eb0-ba73-ffb2c1072bbb" providerId="ADAL" clId="{12629C99-53B8-4B6F-BBDE-C91E29451742}" dt="2024-11-18T12:56:02.666" v="9940" actId="20577"/>
          <ac:spMkLst>
            <pc:docMk/>
            <pc:sldMk cId="3125041911" sldId="651"/>
            <ac:spMk id="3" creationId="{6301E92B-34DA-E78B-225C-6436B6462B06}"/>
          </ac:spMkLst>
        </pc:spChg>
        <pc:spChg chg="mod">
          <ac:chgData name="Paulo Ferrinho" userId="eb953aae-dc40-4eb0-ba73-ffb2c1072bbb" providerId="ADAL" clId="{12629C99-53B8-4B6F-BBDE-C91E29451742}" dt="2024-11-17T14:47:25.368" v="8051" actId="20577"/>
          <ac:spMkLst>
            <pc:docMk/>
            <pc:sldMk cId="3125041911" sldId="651"/>
            <ac:spMk id="10" creationId="{9FD0C7CE-9915-CC66-3721-7C9F025E1762}"/>
          </ac:spMkLst>
        </pc:spChg>
      </pc:sldChg>
      <pc:sldChg chg="modSp mod">
        <pc:chgData name="Paulo Ferrinho" userId="eb953aae-dc40-4eb0-ba73-ffb2c1072bbb" providerId="ADAL" clId="{12629C99-53B8-4B6F-BBDE-C91E29451742}" dt="2024-11-18T17:03:18.176" v="10643" actId="20578"/>
        <pc:sldMkLst>
          <pc:docMk/>
          <pc:sldMk cId="3295924163" sldId="654"/>
        </pc:sldMkLst>
        <pc:spChg chg="mod">
          <ac:chgData name="Paulo Ferrinho" userId="eb953aae-dc40-4eb0-ba73-ffb2c1072bbb" providerId="ADAL" clId="{12629C99-53B8-4B6F-BBDE-C91E29451742}" dt="2024-11-18T17:03:18.176" v="10643" actId="20578"/>
          <ac:spMkLst>
            <pc:docMk/>
            <pc:sldMk cId="3295924163" sldId="654"/>
            <ac:spMk id="3" creationId="{03E9B5EF-D427-2FAC-F8AB-E01B1594EC35}"/>
          </ac:spMkLst>
        </pc:spChg>
      </pc:sldChg>
      <pc:sldChg chg="modSp mod">
        <pc:chgData name="Paulo Ferrinho" userId="eb953aae-dc40-4eb0-ba73-ffb2c1072bbb" providerId="ADAL" clId="{12629C99-53B8-4B6F-BBDE-C91E29451742}" dt="2024-11-19T15:32:39.415" v="10777" actId="6549"/>
        <pc:sldMkLst>
          <pc:docMk/>
          <pc:sldMk cId="3039219711" sldId="656"/>
        </pc:sldMkLst>
        <pc:spChg chg="mod">
          <ac:chgData name="Paulo Ferrinho" userId="eb953aae-dc40-4eb0-ba73-ffb2c1072bbb" providerId="ADAL" clId="{12629C99-53B8-4B6F-BBDE-C91E29451742}" dt="2024-11-19T15:32:39.415" v="10777" actId="6549"/>
          <ac:spMkLst>
            <pc:docMk/>
            <pc:sldMk cId="3039219711" sldId="656"/>
            <ac:spMk id="2" creationId="{62479074-AA4E-0691-391F-BEBB2C525A1A}"/>
          </ac:spMkLst>
        </pc:spChg>
      </pc:sldChg>
      <pc:sldChg chg="modSp add mod">
        <pc:chgData name="Paulo Ferrinho" userId="eb953aae-dc40-4eb0-ba73-ffb2c1072bbb" providerId="ADAL" clId="{12629C99-53B8-4B6F-BBDE-C91E29451742}" dt="2024-11-18T16:05:15.417" v="10597" actId="20577"/>
        <pc:sldMkLst>
          <pc:docMk/>
          <pc:sldMk cId="1478599859" sldId="657"/>
        </pc:sldMkLst>
        <pc:spChg chg="mod">
          <ac:chgData name="Paulo Ferrinho" userId="eb953aae-dc40-4eb0-ba73-ffb2c1072bbb" providerId="ADAL" clId="{12629C99-53B8-4B6F-BBDE-C91E29451742}" dt="2024-11-18T16:05:15.417" v="10597" actId="20577"/>
          <ac:spMkLst>
            <pc:docMk/>
            <pc:sldMk cId="1478599859" sldId="657"/>
            <ac:spMk id="2" creationId="{EF4B9378-61BD-2DDD-6DCB-D0B1FFF7D500}"/>
          </ac:spMkLst>
        </pc:spChg>
      </pc:sldChg>
      <pc:sldChg chg="del">
        <pc:chgData name="Paulo Ferrinho" userId="eb953aae-dc40-4eb0-ba73-ffb2c1072bbb" providerId="ADAL" clId="{12629C99-53B8-4B6F-BBDE-C91E29451742}" dt="2024-11-18T16:04:45.900" v="10592" actId="2696"/>
        <pc:sldMkLst>
          <pc:docMk/>
          <pc:sldMk cId="4126419030" sldId="657"/>
        </pc:sldMkLst>
      </pc:sldChg>
      <pc:sldChg chg="delSp modSp del mod">
        <pc:chgData name="Paulo Ferrinho" userId="eb953aae-dc40-4eb0-ba73-ffb2c1072bbb" providerId="ADAL" clId="{12629C99-53B8-4B6F-BBDE-C91E29451742}" dt="2024-11-18T14:39:30.816" v="10373" actId="47"/>
        <pc:sldMkLst>
          <pc:docMk/>
          <pc:sldMk cId="634104092" sldId="661"/>
        </pc:sldMkLst>
        <pc:graphicFrameChg chg="del modGraphic">
          <ac:chgData name="Paulo Ferrinho" userId="eb953aae-dc40-4eb0-ba73-ffb2c1072bbb" providerId="ADAL" clId="{12629C99-53B8-4B6F-BBDE-C91E29451742}" dt="2024-11-18T14:39:27.627" v="10372" actId="21"/>
          <ac:graphicFrameMkLst>
            <pc:docMk/>
            <pc:sldMk cId="634104092" sldId="661"/>
            <ac:graphicFrameMk id="2" creationId="{580023D0-A09B-D796-55CE-5701A00E93AF}"/>
          </ac:graphicFrameMkLst>
        </pc:graphicFrameChg>
      </pc:sldChg>
      <pc:sldChg chg="addSp modSp mod">
        <pc:chgData name="Paulo Ferrinho" userId="eb953aae-dc40-4eb0-ba73-ffb2c1072bbb" providerId="ADAL" clId="{12629C99-53B8-4B6F-BBDE-C91E29451742}" dt="2024-11-17T11:56:00.662" v="5841" actId="1036"/>
        <pc:sldMkLst>
          <pc:docMk/>
          <pc:sldMk cId="2770027846" sldId="664"/>
        </pc:sldMkLst>
        <pc:spChg chg="mod">
          <ac:chgData name="Paulo Ferrinho" userId="eb953aae-dc40-4eb0-ba73-ffb2c1072bbb" providerId="ADAL" clId="{12629C99-53B8-4B6F-BBDE-C91E29451742}" dt="2024-11-17T11:54:24.965" v="5795" actId="1076"/>
          <ac:spMkLst>
            <pc:docMk/>
            <pc:sldMk cId="2770027846" sldId="664"/>
            <ac:spMk id="2" creationId="{8D602FCD-9FCC-5D3A-E487-8DC72BD27F86}"/>
          </ac:spMkLst>
        </pc:spChg>
        <pc:spChg chg="add mod">
          <ac:chgData name="Paulo Ferrinho" userId="eb953aae-dc40-4eb0-ba73-ffb2c1072bbb" providerId="ADAL" clId="{12629C99-53B8-4B6F-BBDE-C91E29451742}" dt="2024-11-17T11:56:00.662" v="5841" actId="1036"/>
          <ac:spMkLst>
            <pc:docMk/>
            <pc:sldMk cId="2770027846" sldId="664"/>
            <ac:spMk id="3" creationId="{F5CE3661-AB59-CE72-45BB-3106E48AF9FE}"/>
          </ac:spMkLst>
        </pc:spChg>
        <pc:picChg chg="mod">
          <ac:chgData name="Paulo Ferrinho" userId="eb953aae-dc40-4eb0-ba73-ffb2c1072bbb" providerId="ADAL" clId="{12629C99-53B8-4B6F-BBDE-C91E29451742}" dt="2024-11-17T11:54:14.651" v="5794" actId="14100"/>
          <ac:picMkLst>
            <pc:docMk/>
            <pc:sldMk cId="2770027846" sldId="664"/>
            <ac:picMk id="8" creationId="{4928EEFC-29F8-BC00-BB79-7F6214142A5F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56:37.532" v="9134" actId="170"/>
        <pc:sldMkLst>
          <pc:docMk/>
          <pc:sldMk cId="3892398088" sldId="665"/>
        </pc:sldMkLst>
        <pc:spChg chg="add mod ord">
          <ac:chgData name="Paulo Ferrinho" userId="eb953aae-dc40-4eb0-ba73-ffb2c1072bbb" providerId="ADAL" clId="{12629C99-53B8-4B6F-BBDE-C91E29451742}" dt="2024-11-17T15:56:37.532" v="9134" actId="170"/>
          <ac:spMkLst>
            <pc:docMk/>
            <pc:sldMk cId="3892398088" sldId="665"/>
            <ac:spMk id="5" creationId="{0E693205-7C18-F001-8C49-F39815D92A8A}"/>
          </ac:spMkLst>
        </pc:spChg>
        <pc:picChg chg="del">
          <ac:chgData name="Paulo Ferrinho" userId="eb953aae-dc40-4eb0-ba73-ffb2c1072bbb" providerId="ADAL" clId="{12629C99-53B8-4B6F-BBDE-C91E29451742}" dt="2024-11-17T15:56:24.114" v="9133" actId="21"/>
          <ac:picMkLst>
            <pc:docMk/>
            <pc:sldMk cId="3892398088" sldId="665"/>
            <ac:picMk id="10" creationId="{F833DF05-677A-4B2B-0D2F-BAE4A16CA099}"/>
          </ac:picMkLst>
        </pc:picChg>
      </pc:sldChg>
      <pc:sldChg chg="addSp delSp modSp mod ord">
        <pc:chgData name="Paulo Ferrinho" userId="eb953aae-dc40-4eb0-ba73-ffb2c1072bbb" providerId="ADAL" clId="{12629C99-53B8-4B6F-BBDE-C91E29451742}" dt="2024-11-17T15:52:51.570" v="8999" actId="170"/>
        <pc:sldMkLst>
          <pc:docMk/>
          <pc:sldMk cId="611605492" sldId="666"/>
        </pc:sldMkLst>
        <pc:spChg chg="mod ord">
          <ac:chgData name="Paulo Ferrinho" userId="eb953aae-dc40-4eb0-ba73-ffb2c1072bbb" providerId="ADAL" clId="{12629C99-53B8-4B6F-BBDE-C91E29451742}" dt="2024-11-17T15:52:51.570" v="8999" actId="170"/>
          <ac:spMkLst>
            <pc:docMk/>
            <pc:sldMk cId="611605492" sldId="666"/>
            <ac:spMk id="5" creationId="{0AC7DFFC-B83E-7978-0D10-068CF2A360CB}"/>
          </ac:spMkLst>
        </pc:spChg>
        <pc:spChg chg="mod ord">
          <ac:chgData name="Paulo Ferrinho" userId="eb953aae-dc40-4eb0-ba73-ffb2c1072bbb" providerId="ADAL" clId="{12629C99-53B8-4B6F-BBDE-C91E29451742}" dt="2024-11-17T15:52:51.570" v="8999" actId="170"/>
          <ac:spMkLst>
            <pc:docMk/>
            <pc:sldMk cId="611605492" sldId="666"/>
            <ac:spMk id="7" creationId="{0F178479-7E0E-A62F-B8C9-A98BE20A2D5F}"/>
          </ac:spMkLst>
        </pc:spChg>
        <pc:spChg chg="add mod ord">
          <ac:chgData name="Paulo Ferrinho" userId="eb953aae-dc40-4eb0-ba73-ffb2c1072bbb" providerId="ADAL" clId="{12629C99-53B8-4B6F-BBDE-C91E29451742}" dt="2024-11-17T15:52:13.711" v="8998" actId="170"/>
          <ac:spMkLst>
            <pc:docMk/>
            <pc:sldMk cId="611605492" sldId="666"/>
            <ac:spMk id="8" creationId="{F7123188-4D7B-5682-1D39-7393087BABA5}"/>
          </ac:spMkLst>
        </pc:spChg>
        <pc:picChg chg="del">
          <ac:chgData name="Paulo Ferrinho" userId="eb953aae-dc40-4eb0-ba73-ffb2c1072bbb" providerId="ADAL" clId="{12629C99-53B8-4B6F-BBDE-C91E29451742}" dt="2024-11-17T15:50:55.498" v="8855" actId="21"/>
          <ac:picMkLst>
            <pc:docMk/>
            <pc:sldMk cId="611605492" sldId="666"/>
            <ac:picMk id="6" creationId="{601B4E8D-D4B7-9EE8-70C1-177361FDF941}"/>
          </ac:picMkLst>
        </pc:picChg>
        <pc:picChg chg="mod">
          <ac:chgData name="Paulo Ferrinho" userId="eb953aae-dc40-4eb0-ba73-ffb2c1072bbb" providerId="ADAL" clId="{12629C99-53B8-4B6F-BBDE-C91E29451742}" dt="2024-11-17T15:51:18.253" v="8857" actId="1076"/>
          <ac:picMkLst>
            <pc:docMk/>
            <pc:sldMk cId="611605492" sldId="666"/>
            <ac:picMk id="9" creationId="{6CE4CD5C-09E6-CB2B-2523-9EA23BF9AC0C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54:51.422" v="9128" actId="21"/>
        <pc:sldMkLst>
          <pc:docMk/>
          <pc:sldMk cId="1678038600" sldId="667"/>
        </pc:sldMkLst>
        <pc:spChg chg="add mod">
          <ac:chgData name="Paulo Ferrinho" userId="eb953aae-dc40-4eb0-ba73-ffb2c1072bbb" providerId="ADAL" clId="{12629C99-53B8-4B6F-BBDE-C91E29451742}" dt="2024-11-16T15:42:28.675" v="3987" actId="20577"/>
          <ac:spMkLst>
            <pc:docMk/>
            <pc:sldMk cId="1678038600" sldId="667"/>
            <ac:spMk id="5" creationId="{E0BB8FCC-406E-B9B6-DBF1-FB6D0231675F}"/>
          </ac:spMkLst>
        </pc:spChg>
        <pc:picChg chg="del">
          <ac:chgData name="Paulo Ferrinho" userId="eb953aae-dc40-4eb0-ba73-ffb2c1072bbb" providerId="ADAL" clId="{12629C99-53B8-4B6F-BBDE-C91E29451742}" dt="2024-11-17T15:54:51.422" v="9128" actId="21"/>
          <ac:picMkLst>
            <pc:docMk/>
            <pc:sldMk cId="1678038600" sldId="667"/>
            <ac:picMk id="6" creationId="{3749C92E-7B3A-F9FB-8628-BA28098E9B23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45:42.266" v="8853" actId="170"/>
        <pc:sldMkLst>
          <pc:docMk/>
          <pc:sldMk cId="716471451" sldId="668"/>
        </pc:sldMkLst>
        <pc:spChg chg="add mod ord">
          <ac:chgData name="Paulo Ferrinho" userId="eb953aae-dc40-4eb0-ba73-ffb2c1072bbb" providerId="ADAL" clId="{12629C99-53B8-4B6F-BBDE-C91E29451742}" dt="2024-11-17T15:45:42.266" v="8853" actId="170"/>
          <ac:spMkLst>
            <pc:docMk/>
            <pc:sldMk cId="716471451" sldId="668"/>
            <ac:spMk id="5" creationId="{4943D67B-C09A-8FE9-2E61-CC742F676164}"/>
          </ac:spMkLst>
        </pc:spChg>
        <pc:picChg chg="del mod ord">
          <ac:chgData name="Paulo Ferrinho" userId="eb953aae-dc40-4eb0-ba73-ffb2c1072bbb" providerId="ADAL" clId="{12629C99-53B8-4B6F-BBDE-C91E29451742}" dt="2024-11-17T15:45:27.219" v="8852" actId="21"/>
          <ac:picMkLst>
            <pc:docMk/>
            <pc:sldMk cId="716471451" sldId="668"/>
            <ac:picMk id="6" creationId="{A70F4619-2BAB-E8E9-68F5-A5A50BC4685B}"/>
          </ac:picMkLst>
        </pc:picChg>
      </pc:sldChg>
      <pc:sldChg chg="addSp modSp del mod">
        <pc:chgData name="Paulo Ferrinho" userId="eb953aae-dc40-4eb0-ba73-ffb2c1072bbb" providerId="ADAL" clId="{12629C99-53B8-4B6F-BBDE-C91E29451742}" dt="2024-11-17T15:42:45.492" v="8708" actId="47"/>
        <pc:sldMkLst>
          <pc:docMk/>
          <pc:sldMk cId="1639168674" sldId="669"/>
        </pc:sldMkLst>
        <pc:spChg chg="add mod">
          <ac:chgData name="Paulo Ferrinho" userId="eb953aae-dc40-4eb0-ba73-ffb2c1072bbb" providerId="ADAL" clId="{12629C99-53B8-4B6F-BBDE-C91E29451742}" dt="2024-11-16T15:40:16.890" v="3931"/>
          <ac:spMkLst>
            <pc:docMk/>
            <pc:sldMk cId="1639168674" sldId="669"/>
            <ac:spMk id="5" creationId="{C3EDA36D-3ACB-AE87-92D4-C54914000A5D}"/>
          </ac:spMkLst>
        </pc:spChg>
        <pc:spChg chg="add mod">
          <ac:chgData name="Paulo Ferrinho" userId="eb953aae-dc40-4eb0-ba73-ffb2c1072bbb" providerId="ADAL" clId="{12629C99-53B8-4B6F-BBDE-C91E29451742}" dt="2024-11-16T15:41:04.128" v="3950" actId="403"/>
          <ac:spMkLst>
            <pc:docMk/>
            <pc:sldMk cId="1639168674" sldId="669"/>
            <ac:spMk id="7" creationId="{CCF9BC07-7F18-B875-6A33-8A8AFCCC3E56}"/>
          </ac:spMkLst>
        </pc:spChg>
        <pc:picChg chg="mod">
          <ac:chgData name="Paulo Ferrinho" userId="eb953aae-dc40-4eb0-ba73-ffb2c1072bbb" providerId="ADAL" clId="{12629C99-53B8-4B6F-BBDE-C91E29451742}" dt="2024-11-16T15:40:25.207" v="3933" actId="1076"/>
          <ac:picMkLst>
            <pc:docMk/>
            <pc:sldMk cId="1639168674" sldId="669"/>
            <ac:picMk id="6" creationId="{A57B9405-27D7-F9CE-D7B8-3C9B9414FB2F}"/>
          </ac:picMkLst>
        </pc:picChg>
      </pc:sldChg>
      <pc:sldChg chg="addSp delSp del mod">
        <pc:chgData name="Paulo Ferrinho" userId="eb953aae-dc40-4eb0-ba73-ffb2c1072bbb" providerId="ADAL" clId="{12629C99-53B8-4B6F-BBDE-C91E29451742}" dt="2024-11-16T15:33:52.227" v="3661" actId="47"/>
        <pc:sldMkLst>
          <pc:docMk/>
          <pc:sldMk cId="2571327182" sldId="670"/>
        </pc:sldMkLst>
        <pc:picChg chg="add del">
          <ac:chgData name="Paulo Ferrinho" userId="eb953aae-dc40-4eb0-ba73-ffb2c1072bbb" providerId="ADAL" clId="{12629C99-53B8-4B6F-BBDE-C91E29451742}" dt="2024-11-16T15:30:36.048" v="3605" actId="21"/>
          <ac:picMkLst>
            <pc:docMk/>
            <pc:sldMk cId="2571327182" sldId="670"/>
            <ac:picMk id="6" creationId="{A89AC510-4087-E6D6-8CD6-F1566AA626FA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8T11:33:16.819" v="9855" actId="20577"/>
        <pc:sldMkLst>
          <pc:docMk/>
          <pc:sldMk cId="3991964676" sldId="671"/>
        </pc:sldMkLst>
        <pc:spChg chg="del mod">
          <ac:chgData name="Paulo Ferrinho" userId="eb953aae-dc40-4eb0-ba73-ffb2c1072bbb" providerId="ADAL" clId="{12629C99-53B8-4B6F-BBDE-C91E29451742}" dt="2024-11-17T15:27:56.073" v="8392" actId="21"/>
          <ac:spMkLst>
            <pc:docMk/>
            <pc:sldMk cId="3991964676" sldId="671"/>
            <ac:spMk id="2" creationId="{EBD92930-7C29-2F23-56FE-BD688F3EBF31}"/>
          </ac:spMkLst>
        </pc:spChg>
        <pc:spChg chg="del mod">
          <ac:chgData name="Paulo Ferrinho" userId="eb953aae-dc40-4eb0-ba73-ffb2c1072bbb" providerId="ADAL" clId="{12629C99-53B8-4B6F-BBDE-C91E29451742}" dt="2024-11-17T15:27:56.073" v="8392" actId="21"/>
          <ac:spMkLst>
            <pc:docMk/>
            <pc:sldMk cId="3991964676" sldId="671"/>
            <ac:spMk id="3" creationId="{618EC224-8BAA-E26A-6673-94AE47BE5B80}"/>
          </ac:spMkLst>
        </pc:spChg>
        <pc:spChg chg="del mod">
          <ac:chgData name="Paulo Ferrinho" userId="eb953aae-dc40-4eb0-ba73-ffb2c1072bbb" providerId="ADAL" clId="{12629C99-53B8-4B6F-BBDE-C91E29451742}" dt="2024-11-17T15:27:56.073" v="8392" actId="21"/>
          <ac:spMkLst>
            <pc:docMk/>
            <pc:sldMk cId="3991964676" sldId="671"/>
            <ac:spMk id="4" creationId="{F9BF23C6-5954-5AF9-12F0-78E07AA251A2}"/>
          </ac:spMkLst>
        </pc:spChg>
        <pc:spChg chg="add mod ord">
          <ac:chgData name="Paulo Ferrinho" userId="eb953aae-dc40-4eb0-ba73-ffb2c1072bbb" providerId="ADAL" clId="{12629C99-53B8-4B6F-BBDE-C91E29451742}" dt="2024-11-18T11:33:16.819" v="9855" actId="20577"/>
          <ac:spMkLst>
            <pc:docMk/>
            <pc:sldMk cId="3991964676" sldId="671"/>
            <ac:spMk id="8" creationId="{2A0687AC-EDBF-A393-924D-99EC729EDF63}"/>
          </ac:spMkLst>
        </pc:spChg>
        <pc:spChg chg="add mod ord">
          <ac:chgData name="Paulo Ferrinho" userId="eb953aae-dc40-4eb0-ba73-ffb2c1072bbb" providerId="ADAL" clId="{12629C99-53B8-4B6F-BBDE-C91E29451742}" dt="2024-11-17T16:10:18.311" v="9690" actId="170"/>
          <ac:spMkLst>
            <pc:docMk/>
            <pc:sldMk cId="3991964676" sldId="671"/>
            <ac:spMk id="10" creationId="{EBD92930-7C29-2F23-56FE-BD688F3EBF31}"/>
          </ac:spMkLst>
        </pc:spChg>
        <pc:spChg chg="add mod ord">
          <ac:chgData name="Paulo Ferrinho" userId="eb953aae-dc40-4eb0-ba73-ffb2c1072bbb" providerId="ADAL" clId="{12629C99-53B8-4B6F-BBDE-C91E29451742}" dt="2024-11-17T16:10:18.311" v="9690" actId="170"/>
          <ac:spMkLst>
            <pc:docMk/>
            <pc:sldMk cId="3991964676" sldId="671"/>
            <ac:spMk id="11" creationId="{618EC224-8BAA-E26A-6673-94AE47BE5B80}"/>
          </ac:spMkLst>
        </pc:spChg>
        <pc:spChg chg="add mod ord">
          <ac:chgData name="Paulo Ferrinho" userId="eb953aae-dc40-4eb0-ba73-ffb2c1072bbb" providerId="ADAL" clId="{12629C99-53B8-4B6F-BBDE-C91E29451742}" dt="2024-11-17T16:10:18.311" v="9690" actId="170"/>
          <ac:spMkLst>
            <pc:docMk/>
            <pc:sldMk cId="3991964676" sldId="671"/>
            <ac:spMk id="12" creationId="{F9BF23C6-5954-5AF9-12F0-78E07AA251A2}"/>
          </ac:spMkLst>
        </pc:spChg>
        <pc:picChg chg="del mod ord">
          <ac:chgData name="Paulo Ferrinho" userId="eb953aae-dc40-4eb0-ba73-ffb2c1072bbb" providerId="ADAL" clId="{12629C99-53B8-4B6F-BBDE-C91E29451742}" dt="2024-11-17T16:09:28.765" v="9649" actId="21"/>
          <ac:picMkLst>
            <pc:docMk/>
            <pc:sldMk cId="3991964676" sldId="671"/>
            <ac:picMk id="9" creationId="{DA584B78-EBD3-A745-07EB-E9E85654A078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6:05:33.359" v="9386" actId="170"/>
        <pc:sldMkLst>
          <pc:docMk/>
          <pc:sldMk cId="820400580" sldId="672"/>
        </pc:sldMkLst>
        <pc:spChg chg="add mod ord">
          <ac:chgData name="Paulo Ferrinho" userId="eb953aae-dc40-4eb0-ba73-ffb2c1072bbb" providerId="ADAL" clId="{12629C99-53B8-4B6F-BBDE-C91E29451742}" dt="2024-11-17T16:05:33.359" v="9386" actId="170"/>
          <ac:spMkLst>
            <pc:docMk/>
            <pc:sldMk cId="820400580" sldId="672"/>
            <ac:spMk id="5" creationId="{3D2A36AE-42CC-7325-DAD9-8686D6BE0C78}"/>
          </ac:spMkLst>
        </pc:spChg>
        <pc:picChg chg="del">
          <ac:chgData name="Paulo Ferrinho" userId="eb953aae-dc40-4eb0-ba73-ffb2c1072bbb" providerId="ADAL" clId="{12629C99-53B8-4B6F-BBDE-C91E29451742}" dt="2024-11-17T16:05:14.317" v="9385" actId="21"/>
          <ac:picMkLst>
            <pc:docMk/>
            <pc:sldMk cId="820400580" sldId="672"/>
            <ac:picMk id="6" creationId="{EB865FB3-A1DC-5EC8-6C41-749805987A67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42:22.477" v="8707" actId="1076"/>
        <pc:sldMkLst>
          <pc:docMk/>
          <pc:sldMk cId="502305720" sldId="673"/>
        </pc:sldMkLst>
        <pc:spChg chg="add mod ord">
          <ac:chgData name="Paulo Ferrinho" userId="eb953aae-dc40-4eb0-ba73-ffb2c1072bbb" providerId="ADAL" clId="{12629C99-53B8-4B6F-BBDE-C91E29451742}" dt="2024-11-17T15:42:22.477" v="8707" actId="1076"/>
          <ac:spMkLst>
            <pc:docMk/>
            <pc:sldMk cId="502305720" sldId="673"/>
            <ac:spMk id="5" creationId="{901FA731-7904-38FE-7282-2CF04AF85DA4}"/>
          </ac:spMkLst>
        </pc:spChg>
        <pc:picChg chg="del">
          <ac:chgData name="Paulo Ferrinho" userId="eb953aae-dc40-4eb0-ba73-ffb2c1072bbb" providerId="ADAL" clId="{12629C99-53B8-4B6F-BBDE-C91E29451742}" dt="2024-11-17T15:41:37.930" v="8702" actId="21"/>
          <ac:picMkLst>
            <pc:docMk/>
            <pc:sldMk cId="502305720" sldId="673"/>
            <ac:picMk id="6" creationId="{D544AD71-3C16-D83B-C118-A92EFA766AD4}"/>
          </ac:picMkLst>
        </pc:picChg>
        <pc:picChg chg="mod">
          <ac:chgData name="Paulo Ferrinho" userId="eb953aae-dc40-4eb0-ba73-ffb2c1072bbb" providerId="ADAL" clId="{12629C99-53B8-4B6F-BBDE-C91E29451742}" dt="2024-11-17T15:42:00.930" v="8704" actId="1076"/>
          <ac:picMkLst>
            <pc:docMk/>
            <pc:sldMk cId="502305720" sldId="673"/>
            <ac:picMk id="7" creationId="{23D94FD1-7EB5-BCE9-E841-E405374FD38F}"/>
          </ac:picMkLst>
        </pc:picChg>
      </pc:sldChg>
      <pc:sldChg chg="addSp modSp del mod">
        <pc:chgData name="Paulo Ferrinho" userId="eb953aae-dc40-4eb0-ba73-ffb2c1072bbb" providerId="ADAL" clId="{12629C99-53B8-4B6F-BBDE-C91E29451742}" dt="2024-11-17T12:02:38.505" v="6014" actId="47"/>
        <pc:sldMkLst>
          <pc:docMk/>
          <pc:sldMk cId="113150090" sldId="674"/>
        </pc:sldMkLst>
        <pc:spChg chg="add mod">
          <ac:chgData name="Paulo Ferrinho" userId="eb953aae-dc40-4eb0-ba73-ffb2c1072bbb" providerId="ADAL" clId="{12629C99-53B8-4B6F-BBDE-C91E29451742}" dt="2024-11-16T15:17:22.142" v="3063" actId="20577"/>
          <ac:spMkLst>
            <pc:docMk/>
            <pc:sldMk cId="113150090" sldId="674"/>
            <ac:spMk id="7" creationId="{706EF8AD-70CE-04B4-1B7C-A5AE97F8DB26}"/>
          </ac:spMkLst>
        </pc:spChg>
        <pc:picChg chg="mod">
          <ac:chgData name="Paulo Ferrinho" userId="eb953aae-dc40-4eb0-ba73-ffb2c1072bbb" providerId="ADAL" clId="{12629C99-53B8-4B6F-BBDE-C91E29451742}" dt="2024-11-16T15:13:07.280" v="3011" actId="1076"/>
          <ac:picMkLst>
            <pc:docMk/>
            <pc:sldMk cId="113150090" sldId="674"/>
            <ac:picMk id="6" creationId="{4770F754-35D4-47A6-1FA9-50CC9C9DE2F2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32:20.187" v="8596" actId="1035"/>
        <pc:sldMkLst>
          <pc:docMk/>
          <pc:sldMk cId="435467684" sldId="675"/>
        </pc:sldMkLst>
        <pc:spChg chg="del mod ord">
          <ac:chgData name="Paulo Ferrinho" userId="eb953aae-dc40-4eb0-ba73-ffb2c1072bbb" providerId="ADAL" clId="{12629C99-53B8-4B6F-BBDE-C91E29451742}" dt="2024-11-17T15:28:54.380" v="8396" actId="21"/>
          <ac:spMkLst>
            <pc:docMk/>
            <pc:sldMk cId="435467684" sldId="675"/>
            <ac:spMk id="5" creationId="{15564B00-F41E-0EAA-7A93-9DA23BA8F2D1}"/>
          </ac:spMkLst>
        </pc:spChg>
        <pc:spChg chg="add mod ord">
          <ac:chgData name="Paulo Ferrinho" userId="eb953aae-dc40-4eb0-ba73-ffb2c1072bbb" providerId="ADAL" clId="{12629C99-53B8-4B6F-BBDE-C91E29451742}" dt="2024-11-17T15:30:42.953" v="8439" actId="166"/>
          <ac:spMkLst>
            <pc:docMk/>
            <pc:sldMk cId="435467684" sldId="675"/>
            <ac:spMk id="7" creationId="{1F17BC5D-FBE0-E947-110C-48FEF114BF09}"/>
          </ac:spMkLst>
        </pc:spChg>
        <pc:spChg chg="add mod">
          <ac:chgData name="Paulo Ferrinho" userId="eb953aae-dc40-4eb0-ba73-ffb2c1072bbb" providerId="ADAL" clId="{12629C99-53B8-4B6F-BBDE-C91E29451742}" dt="2024-11-17T15:29:29.131" v="8434" actId="1037"/>
          <ac:spMkLst>
            <pc:docMk/>
            <pc:sldMk cId="435467684" sldId="675"/>
            <ac:spMk id="8" creationId="{15564B00-F41E-0EAA-7A93-9DA23BA8F2D1}"/>
          </ac:spMkLst>
        </pc:spChg>
        <pc:spChg chg="add mod">
          <ac:chgData name="Paulo Ferrinho" userId="eb953aae-dc40-4eb0-ba73-ffb2c1072bbb" providerId="ADAL" clId="{12629C99-53B8-4B6F-BBDE-C91E29451742}" dt="2024-11-17T15:32:20.187" v="8596" actId="1035"/>
          <ac:spMkLst>
            <pc:docMk/>
            <pc:sldMk cId="435467684" sldId="675"/>
            <ac:spMk id="10" creationId="{1870AAE0-649E-BB8F-424F-BA44E085752E}"/>
          </ac:spMkLst>
        </pc:spChg>
        <pc:picChg chg="del mod ord">
          <ac:chgData name="Paulo Ferrinho" userId="eb953aae-dc40-4eb0-ba73-ffb2c1072bbb" providerId="ADAL" clId="{12629C99-53B8-4B6F-BBDE-C91E29451742}" dt="2024-11-17T15:30:07.798" v="8435" actId="21"/>
          <ac:picMkLst>
            <pc:docMk/>
            <pc:sldMk cId="435467684" sldId="675"/>
            <ac:picMk id="6" creationId="{B73F8DAB-9B9F-A417-2CE0-A048725EB955}"/>
          </ac:picMkLst>
        </pc:picChg>
      </pc:sldChg>
      <pc:sldChg chg="del">
        <pc:chgData name="Paulo Ferrinho" userId="eb953aae-dc40-4eb0-ba73-ffb2c1072bbb" providerId="ADAL" clId="{12629C99-53B8-4B6F-BBDE-C91E29451742}" dt="2024-11-16T15:11:53.196" v="3010" actId="47"/>
        <pc:sldMkLst>
          <pc:docMk/>
          <pc:sldMk cId="238916694" sldId="676"/>
        </pc:sldMkLst>
      </pc:sldChg>
      <pc:sldChg chg="addSp delSp modSp mod">
        <pc:chgData name="Paulo Ferrinho" userId="eb953aae-dc40-4eb0-ba73-ffb2c1072bbb" providerId="ADAL" clId="{12629C99-53B8-4B6F-BBDE-C91E29451742}" dt="2024-11-19T15:32:17.842" v="10774" actId="1037"/>
        <pc:sldMkLst>
          <pc:docMk/>
          <pc:sldMk cId="3631053730" sldId="677"/>
        </pc:sldMkLst>
        <pc:spChg chg="add mod">
          <ac:chgData name="Paulo Ferrinho" userId="eb953aae-dc40-4eb0-ba73-ffb2c1072bbb" providerId="ADAL" clId="{12629C99-53B8-4B6F-BBDE-C91E29451742}" dt="2024-11-19T15:32:04.239" v="10711" actId="1038"/>
          <ac:spMkLst>
            <pc:docMk/>
            <pc:sldMk cId="3631053730" sldId="677"/>
            <ac:spMk id="6" creationId="{8F784AB5-9E3A-DB5B-83E6-AECD43B88E63}"/>
          </ac:spMkLst>
        </pc:spChg>
        <pc:spChg chg="add mod">
          <ac:chgData name="Paulo Ferrinho" userId="eb953aae-dc40-4eb0-ba73-ffb2c1072bbb" providerId="ADAL" clId="{12629C99-53B8-4B6F-BBDE-C91E29451742}" dt="2024-11-16T15:36:24.173" v="3771"/>
          <ac:spMkLst>
            <pc:docMk/>
            <pc:sldMk cId="3631053730" sldId="677"/>
            <ac:spMk id="8" creationId="{297B96A7-0E33-6D3E-783E-66F013F52F0E}"/>
          </ac:spMkLst>
        </pc:spChg>
        <pc:spChg chg="add mod ord">
          <ac:chgData name="Paulo Ferrinho" userId="eb953aae-dc40-4eb0-ba73-ffb2c1072bbb" providerId="ADAL" clId="{12629C99-53B8-4B6F-BBDE-C91E29451742}" dt="2024-11-17T15:56:02.145" v="9132" actId="1076"/>
          <ac:spMkLst>
            <pc:docMk/>
            <pc:sldMk cId="3631053730" sldId="677"/>
            <ac:spMk id="9" creationId="{201C98E6-56A6-06A6-7973-EA58CDAEF9D1}"/>
          </ac:spMkLst>
        </pc:spChg>
        <pc:spChg chg="add mod">
          <ac:chgData name="Paulo Ferrinho" userId="eb953aae-dc40-4eb0-ba73-ffb2c1072bbb" providerId="ADAL" clId="{12629C99-53B8-4B6F-BBDE-C91E29451742}" dt="2024-11-19T15:32:17.842" v="10774" actId="1037"/>
          <ac:spMkLst>
            <pc:docMk/>
            <pc:sldMk cId="3631053730" sldId="677"/>
            <ac:spMk id="10" creationId="{7BDA0E68-2EBE-9B57-1F25-89D310D73095}"/>
          </ac:spMkLst>
        </pc:spChg>
        <pc:picChg chg="del mod ord">
          <ac:chgData name="Paulo Ferrinho" userId="eb953aae-dc40-4eb0-ba73-ffb2c1072bbb" providerId="ADAL" clId="{12629C99-53B8-4B6F-BBDE-C91E29451742}" dt="2024-11-17T15:55:43.265" v="9130" actId="21"/>
          <ac:picMkLst>
            <pc:docMk/>
            <pc:sldMk cId="3631053730" sldId="677"/>
            <ac:picMk id="6" creationId="{2FB71E61-13C7-C2DA-E122-78FAEB0FB456}"/>
          </ac:picMkLst>
        </pc:picChg>
      </pc:sldChg>
      <pc:sldChg chg="del">
        <pc:chgData name="Paulo Ferrinho" userId="eb953aae-dc40-4eb0-ba73-ffb2c1072bbb" providerId="ADAL" clId="{12629C99-53B8-4B6F-BBDE-C91E29451742}" dt="2024-11-16T15:39:49.330" v="3930" actId="47"/>
        <pc:sldMkLst>
          <pc:docMk/>
          <pc:sldMk cId="948990580" sldId="679"/>
        </pc:sldMkLst>
      </pc:sldChg>
      <pc:sldChg chg="addSp delSp modSp mod">
        <pc:chgData name="Paulo Ferrinho" userId="eb953aae-dc40-4eb0-ba73-ffb2c1072bbb" providerId="ADAL" clId="{12629C99-53B8-4B6F-BBDE-C91E29451742}" dt="2024-11-17T16:08:55.782" v="9588" actId="1037"/>
        <pc:sldMkLst>
          <pc:docMk/>
          <pc:sldMk cId="594142346" sldId="680"/>
        </pc:sldMkLst>
        <pc:spChg chg="mod ord">
          <ac:chgData name="Paulo Ferrinho" userId="eb953aae-dc40-4eb0-ba73-ffb2c1072bbb" providerId="ADAL" clId="{12629C99-53B8-4B6F-BBDE-C91E29451742}" dt="2024-11-17T16:08:55.782" v="9588" actId="1037"/>
          <ac:spMkLst>
            <pc:docMk/>
            <pc:sldMk cId="594142346" sldId="680"/>
            <ac:spMk id="5" creationId="{388B5711-5F24-7888-4732-27700E81D93F}"/>
          </ac:spMkLst>
        </pc:spChg>
        <pc:spChg chg="add mod">
          <ac:chgData name="Paulo Ferrinho" userId="eb953aae-dc40-4eb0-ba73-ffb2c1072bbb" providerId="ADAL" clId="{12629C99-53B8-4B6F-BBDE-C91E29451742}" dt="2024-11-16T15:34:39.451" v="3663"/>
          <ac:spMkLst>
            <pc:docMk/>
            <pc:sldMk cId="594142346" sldId="680"/>
            <ac:spMk id="7" creationId="{7D7A5143-8BD3-F308-16A6-F8C7510293A8}"/>
          </ac:spMkLst>
        </pc:spChg>
        <pc:spChg chg="add mod ord">
          <ac:chgData name="Paulo Ferrinho" userId="eb953aae-dc40-4eb0-ba73-ffb2c1072bbb" providerId="ADAL" clId="{12629C99-53B8-4B6F-BBDE-C91E29451742}" dt="2024-11-17T16:08:34.570" v="9528" actId="1037"/>
          <ac:spMkLst>
            <pc:docMk/>
            <pc:sldMk cId="594142346" sldId="680"/>
            <ac:spMk id="8" creationId="{9265E3BE-F907-F397-E70F-5B0B2B30A188}"/>
          </ac:spMkLst>
        </pc:spChg>
        <pc:spChg chg="add del mod">
          <ac:chgData name="Paulo Ferrinho" userId="eb953aae-dc40-4eb0-ba73-ffb2c1072bbb" providerId="ADAL" clId="{12629C99-53B8-4B6F-BBDE-C91E29451742}" dt="2024-11-16T15:37:23.851" v="3812" actId="478"/>
          <ac:spMkLst>
            <pc:docMk/>
            <pc:sldMk cId="594142346" sldId="680"/>
            <ac:spMk id="9" creationId="{177FC96C-E278-443C-8F6D-3C03E0A398AC}"/>
          </ac:spMkLst>
        </pc:spChg>
        <pc:picChg chg="del">
          <ac:chgData name="Paulo Ferrinho" userId="eb953aae-dc40-4eb0-ba73-ffb2c1072bbb" providerId="ADAL" clId="{12629C99-53B8-4B6F-BBDE-C91E29451742}" dt="2024-11-17T16:08:14.733" v="9431" actId="21"/>
          <ac:picMkLst>
            <pc:docMk/>
            <pc:sldMk cId="594142346" sldId="680"/>
            <ac:picMk id="6" creationId="{89E2248E-4CBC-725E-7ECA-D1980151648B}"/>
          </ac:picMkLst>
        </pc:picChg>
      </pc:sldChg>
      <pc:sldChg chg="addSp delSp modSp del mod">
        <pc:chgData name="Paulo Ferrinho" userId="eb953aae-dc40-4eb0-ba73-ffb2c1072bbb" providerId="ADAL" clId="{12629C99-53B8-4B6F-BBDE-C91E29451742}" dt="2024-11-18T11:37:40.075" v="9856" actId="47"/>
        <pc:sldMkLst>
          <pc:docMk/>
          <pc:sldMk cId="2006781867" sldId="682"/>
        </pc:sldMkLst>
        <pc:spChg chg="add mod ord">
          <ac:chgData name="Paulo Ferrinho" userId="eb953aae-dc40-4eb0-ba73-ffb2c1072bbb" providerId="ADAL" clId="{12629C99-53B8-4B6F-BBDE-C91E29451742}" dt="2024-11-17T15:33:19.460" v="8598" actId="166"/>
          <ac:spMkLst>
            <pc:docMk/>
            <pc:sldMk cId="2006781867" sldId="682"/>
            <ac:spMk id="5" creationId="{59FB1F62-FC6B-55E6-85CB-FBB53C0C48A1}"/>
          </ac:spMkLst>
        </pc:spChg>
        <pc:picChg chg="del">
          <ac:chgData name="Paulo Ferrinho" userId="eb953aae-dc40-4eb0-ba73-ffb2c1072bbb" providerId="ADAL" clId="{12629C99-53B8-4B6F-BBDE-C91E29451742}" dt="2024-11-17T15:32:59.625" v="8597" actId="21"/>
          <ac:picMkLst>
            <pc:docMk/>
            <pc:sldMk cId="2006781867" sldId="682"/>
            <ac:picMk id="6" creationId="{F1675701-B5DB-CA86-CE7A-1EC3D4CDC0B7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8T11:40:25.660" v="9873" actId="20577"/>
        <pc:sldMkLst>
          <pc:docMk/>
          <pc:sldMk cId="421988869" sldId="683"/>
        </pc:sldMkLst>
        <pc:spChg chg="add mod ord">
          <ac:chgData name="Paulo Ferrinho" userId="eb953aae-dc40-4eb0-ba73-ffb2c1072bbb" providerId="ADAL" clId="{12629C99-53B8-4B6F-BBDE-C91E29451742}" dt="2024-11-18T11:40:25.660" v="9873" actId="20577"/>
          <ac:spMkLst>
            <pc:docMk/>
            <pc:sldMk cId="421988869" sldId="683"/>
            <ac:spMk id="5" creationId="{173DACE4-6CFD-E876-8A8F-946B0408851B}"/>
          </ac:spMkLst>
        </pc:spChg>
        <pc:picChg chg="del mod ord">
          <ac:chgData name="Paulo Ferrinho" userId="eb953aae-dc40-4eb0-ba73-ffb2c1072bbb" providerId="ADAL" clId="{12629C99-53B8-4B6F-BBDE-C91E29451742}" dt="2024-11-17T15:35:10.174" v="8610" actId="21"/>
          <ac:picMkLst>
            <pc:docMk/>
            <pc:sldMk cId="421988869" sldId="683"/>
            <ac:picMk id="6" creationId="{778595FA-7DA2-B2B4-F2F3-F614C64176BF}"/>
          </ac:picMkLst>
        </pc:picChg>
      </pc:sldChg>
      <pc:sldChg chg="addSp delSp modSp mod ord">
        <pc:chgData name="Paulo Ferrinho" userId="eb953aae-dc40-4eb0-ba73-ffb2c1072bbb" providerId="ADAL" clId="{12629C99-53B8-4B6F-BBDE-C91E29451742}" dt="2024-11-19T10:59:28.779" v="10649"/>
        <pc:sldMkLst>
          <pc:docMk/>
          <pc:sldMk cId="2811661804" sldId="684"/>
        </pc:sldMkLst>
        <pc:spChg chg="mod">
          <ac:chgData name="Paulo Ferrinho" userId="eb953aae-dc40-4eb0-ba73-ffb2c1072bbb" providerId="ADAL" clId="{12629C99-53B8-4B6F-BBDE-C91E29451742}" dt="2024-11-17T15:58:32.359" v="9268" actId="1035"/>
          <ac:spMkLst>
            <pc:docMk/>
            <pc:sldMk cId="2811661804" sldId="684"/>
            <ac:spMk id="5" creationId="{F8B92301-313A-69DF-C0DC-233EDCA42BEB}"/>
          </ac:spMkLst>
        </pc:spChg>
        <pc:spChg chg="add mod ord">
          <ac:chgData name="Paulo Ferrinho" userId="eb953aae-dc40-4eb0-ba73-ffb2c1072bbb" providerId="ADAL" clId="{12629C99-53B8-4B6F-BBDE-C91E29451742}" dt="2024-11-17T15:58:41.949" v="9269" actId="166"/>
          <ac:spMkLst>
            <pc:docMk/>
            <pc:sldMk cId="2811661804" sldId="684"/>
            <ac:spMk id="7" creationId="{FB197C18-A3E0-F606-B7D5-04664DBA58D6}"/>
          </ac:spMkLst>
        </pc:spChg>
        <pc:picChg chg="add del mod ord">
          <ac:chgData name="Paulo Ferrinho" userId="eb953aae-dc40-4eb0-ba73-ffb2c1072bbb" providerId="ADAL" clId="{12629C99-53B8-4B6F-BBDE-C91E29451742}" dt="2024-11-17T15:58:12.706" v="9199" actId="21"/>
          <ac:picMkLst>
            <pc:docMk/>
            <pc:sldMk cId="2811661804" sldId="684"/>
            <ac:picMk id="6" creationId="{A069718F-C669-545C-77CE-2466094D39E2}"/>
          </ac:picMkLst>
        </pc:picChg>
      </pc:sldChg>
      <pc:sldChg chg="addSp modSp del mod">
        <pc:chgData name="Paulo Ferrinho" userId="eb953aae-dc40-4eb0-ba73-ffb2c1072bbb" providerId="ADAL" clId="{12629C99-53B8-4B6F-BBDE-C91E29451742}" dt="2024-11-16T16:12:41.800" v="4572" actId="47"/>
        <pc:sldMkLst>
          <pc:docMk/>
          <pc:sldMk cId="3142219742" sldId="685"/>
        </pc:sldMkLst>
        <pc:spChg chg="add mod">
          <ac:chgData name="Paulo Ferrinho" userId="eb953aae-dc40-4eb0-ba73-ffb2c1072bbb" providerId="ADAL" clId="{12629C99-53B8-4B6F-BBDE-C91E29451742}" dt="2024-11-16T16:12:25.691" v="4571" actId="1076"/>
          <ac:spMkLst>
            <pc:docMk/>
            <pc:sldMk cId="3142219742" sldId="685"/>
            <ac:spMk id="8" creationId="{18DC065C-28E8-95EE-E772-2F88C36F939D}"/>
          </ac:spMkLst>
        </pc:spChg>
      </pc:sldChg>
      <pc:sldChg chg="addSp delSp modSp mod">
        <pc:chgData name="Paulo Ferrinho" userId="eb953aae-dc40-4eb0-ba73-ffb2c1072bbb" providerId="ADAL" clId="{12629C99-53B8-4B6F-BBDE-C91E29451742}" dt="2024-11-17T15:43:53.169" v="8851" actId="166"/>
        <pc:sldMkLst>
          <pc:docMk/>
          <pc:sldMk cId="2053799285" sldId="686"/>
        </pc:sldMkLst>
        <pc:spChg chg="mod">
          <ac:chgData name="Paulo Ferrinho" userId="eb953aae-dc40-4eb0-ba73-ffb2c1072bbb" providerId="ADAL" clId="{12629C99-53B8-4B6F-BBDE-C91E29451742}" dt="2024-11-17T15:43:45.002" v="8850" actId="1037"/>
          <ac:spMkLst>
            <pc:docMk/>
            <pc:sldMk cId="2053799285" sldId="686"/>
            <ac:spMk id="5" creationId="{415AEB26-39A9-A81A-15BF-862B58EC6331}"/>
          </ac:spMkLst>
        </pc:spChg>
        <pc:spChg chg="add mod">
          <ac:chgData name="Paulo Ferrinho" userId="eb953aae-dc40-4eb0-ba73-ffb2c1072bbb" providerId="ADAL" clId="{12629C99-53B8-4B6F-BBDE-C91E29451742}" dt="2024-11-16T16:05:43.889" v="4341"/>
          <ac:spMkLst>
            <pc:docMk/>
            <pc:sldMk cId="2053799285" sldId="686"/>
            <ac:spMk id="7" creationId="{91BCBAC2-664C-B1CE-4189-E2678269C9D3}"/>
          </ac:spMkLst>
        </pc:spChg>
        <pc:spChg chg="add mod">
          <ac:chgData name="Paulo Ferrinho" userId="eb953aae-dc40-4eb0-ba73-ffb2c1072bbb" providerId="ADAL" clId="{12629C99-53B8-4B6F-BBDE-C91E29451742}" dt="2024-11-16T16:06:01.016" v="4342"/>
          <ac:spMkLst>
            <pc:docMk/>
            <pc:sldMk cId="2053799285" sldId="686"/>
            <ac:spMk id="8" creationId="{54338745-1AC3-048A-80E4-3EED7A48A659}"/>
          </ac:spMkLst>
        </pc:spChg>
        <pc:spChg chg="add mod ord">
          <ac:chgData name="Paulo Ferrinho" userId="eb953aae-dc40-4eb0-ba73-ffb2c1072bbb" providerId="ADAL" clId="{12629C99-53B8-4B6F-BBDE-C91E29451742}" dt="2024-11-17T15:43:53.169" v="8851" actId="166"/>
          <ac:spMkLst>
            <pc:docMk/>
            <pc:sldMk cId="2053799285" sldId="686"/>
            <ac:spMk id="9" creationId="{2F37BB93-41B9-1BF0-3D6A-F87ADFFEBE4E}"/>
          </ac:spMkLst>
        </pc:spChg>
        <pc:picChg chg="del">
          <ac:chgData name="Paulo Ferrinho" userId="eb953aae-dc40-4eb0-ba73-ffb2c1072bbb" providerId="ADAL" clId="{12629C99-53B8-4B6F-BBDE-C91E29451742}" dt="2024-11-17T15:43:15.050" v="8709" actId="21"/>
          <ac:picMkLst>
            <pc:docMk/>
            <pc:sldMk cId="2053799285" sldId="686"/>
            <ac:picMk id="6" creationId="{CED5B2FB-62B1-5DB0-5F44-E548D78E132C}"/>
          </ac:picMkLst>
        </pc:picChg>
        <pc:picChg chg="mod">
          <ac:chgData name="Paulo Ferrinho" userId="eb953aae-dc40-4eb0-ba73-ffb2c1072bbb" providerId="ADAL" clId="{12629C99-53B8-4B6F-BBDE-C91E29451742}" dt="2024-11-17T15:43:32.356" v="8772" actId="1037"/>
          <ac:picMkLst>
            <pc:docMk/>
            <pc:sldMk cId="2053799285" sldId="686"/>
            <ac:picMk id="7" creationId="{66E230F1-7BE0-2C32-EE86-3F9516C68E9B}"/>
          </ac:picMkLst>
        </pc:picChg>
      </pc:sldChg>
      <pc:sldChg chg="del">
        <pc:chgData name="Paulo Ferrinho" userId="eb953aae-dc40-4eb0-ba73-ffb2c1072bbb" providerId="ADAL" clId="{12629C99-53B8-4B6F-BBDE-C91E29451742}" dt="2024-11-12T16:29:44.803" v="5" actId="47"/>
        <pc:sldMkLst>
          <pc:docMk/>
          <pc:sldMk cId="2496942705" sldId="687"/>
        </pc:sldMkLst>
      </pc:sldChg>
      <pc:sldChg chg="addSp delSp modSp mod">
        <pc:chgData name="Paulo Ferrinho" userId="eb953aae-dc40-4eb0-ba73-ffb2c1072bbb" providerId="ADAL" clId="{12629C99-53B8-4B6F-BBDE-C91E29451742}" dt="2024-11-17T16:02:36.671" v="9274" actId="21"/>
        <pc:sldMkLst>
          <pc:docMk/>
          <pc:sldMk cId="2144472078" sldId="689"/>
        </pc:sldMkLst>
        <pc:spChg chg="add mod">
          <ac:chgData name="Paulo Ferrinho" userId="eb953aae-dc40-4eb0-ba73-ffb2c1072bbb" providerId="ADAL" clId="{12629C99-53B8-4B6F-BBDE-C91E29451742}" dt="2024-11-16T16:16:02.695" v="4637" actId="1076"/>
          <ac:spMkLst>
            <pc:docMk/>
            <pc:sldMk cId="2144472078" sldId="689"/>
            <ac:spMk id="5" creationId="{68FBD56A-7440-FB8A-5A44-A9AA840E45AE}"/>
          </ac:spMkLst>
        </pc:spChg>
        <pc:picChg chg="del ord">
          <ac:chgData name="Paulo Ferrinho" userId="eb953aae-dc40-4eb0-ba73-ffb2c1072bbb" providerId="ADAL" clId="{12629C99-53B8-4B6F-BBDE-C91E29451742}" dt="2024-11-17T16:02:36.671" v="9274" actId="21"/>
          <ac:picMkLst>
            <pc:docMk/>
            <pc:sldMk cId="2144472078" sldId="689"/>
            <ac:picMk id="6" creationId="{23E31AE4-13B2-DBE6-71CB-E35BFC4B0228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8T11:41:50.113" v="9874" actId="170"/>
        <pc:sldMkLst>
          <pc:docMk/>
          <pc:sldMk cId="2440623826" sldId="690"/>
        </pc:sldMkLst>
        <pc:spChg chg="add mod ord">
          <ac:chgData name="Paulo Ferrinho" userId="eb953aae-dc40-4eb0-ba73-ffb2c1072bbb" providerId="ADAL" clId="{12629C99-53B8-4B6F-BBDE-C91E29451742}" dt="2024-11-18T11:41:50.113" v="9874" actId="170"/>
          <ac:spMkLst>
            <pc:docMk/>
            <pc:sldMk cId="2440623826" sldId="690"/>
            <ac:spMk id="5" creationId="{F554A8BA-BDF2-CDFE-5A28-DC3BF44F05A6}"/>
          </ac:spMkLst>
        </pc:spChg>
        <pc:picChg chg="del mod">
          <ac:chgData name="Paulo Ferrinho" userId="eb953aae-dc40-4eb0-ba73-ffb2c1072bbb" providerId="ADAL" clId="{12629C99-53B8-4B6F-BBDE-C91E29451742}" dt="2024-11-17T15:57:01.690" v="9135" actId="21"/>
          <ac:picMkLst>
            <pc:docMk/>
            <pc:sldMk cId="2440623826" sldId="690"/>
            <ac:picMk id="6" creationId="{39533FCE-F63A-E8C9-1AA6-F0B23A705329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34:05.515" v="8601" actId="1076"/>
        <pc:sldMkLst>
          <pc:docMk/>
          <pc:sldMk cId="933080627" sldId="691"/>
        </pc:sldMkLst>
        <pc:spChg chg="add mod ord">
          <ac:chgData name="Paulo Ferrinho" userId="eb953aae-dc40-4eb0-ba73-ffb2c1072bbb" providerId="ADAL" clId="{12629C99-53B8-4B6F-BBDE-C91E29451742}" dt="2024-11-17T15:33:58.331" v="8600" actId="166"/>
          <ac:spMkLst>
            <pc:docMk/>
            <pc:sldMk cId="933080627" sldId="691"/>
            <ac:spMk id="5" creationId="{9765B908-EF83-0878-091A-623C1D9718CB}"/>
          </ac:spMkLst>
        </pc:spChg>
        <pc:picChg chg="del mod">
          <ac:chgData name="Paulo Ferrinho" userId="eb953aae-dc40-4eb0-ba73-ffb2c1072bbb" providerId="ADAL" clId="{12629C99-53B8-4B6F-BBDE-C91E29451742}" dt="2024-11-17T15:33:40.506" v="8599" actId="21"/>
          <ac:picMkLst>
            <pc:docMk/>
            <pc:sldMk cId="933080627" sldId="691"/>
            <ac:picMk id="6" creationId="{E61B500A-D4E4-9728-E4CB-DBE45816A9AE}"/>
          </ac:picMkLst>
        </pc:picChg>
        <pc:picChg chg="mod">
          <ac:chgData name="Paulo Ferrinho" userId="eb953aae-dc40-4eb0-ba73-ffb2c1072bbb" providerId="ADAL" clId="{12629C99-53B8-4B6F-BBDE-C91E29451742}" dt="2024-11-17T15:34:05.515" v="8601" actId="1076"/>
          <ac:picMkLst>
            <pc:docMk/>
            <pc:sldMk cId="933080627" sldId="691"/>
            <ac:picMk id="7" creationId="{3ACF5731-59D1-8770-EE3E-ACB1BA8E2AFD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6:05:57.611" v="9388" actId="170"/>
        <pc:sldMkLst>
          <pc:docMk/>
          <pc:sldMk cId="1528137501" sldId="692"/>
        </pc:sldMkLst>
        <pc:spChg chg="add mod ord">
          <ac:chgData name="Paulo Ferrinho" userId="eb953aae-dc40-4eb0-ba73-ffb2c1072bbb" providerId="ADAL" clId="{12629C99-53B8-4B6F-BBDE-C91E29451742}" dt="2024-11-17T16:05:57.611" v="9388" actId="170"/>
          <ac:spMkLst>
            <pc:docMk/>
            <pc:sldMk cId="1528137501" sldId="692"/>
            <ac:spMk id="2" creationId="{83FC3C81-31ED-16D0-988D-C973B30306CE}"/>
          </ac:spMkLst>
        </pc:spChg>
        <pc:picChg chg="del">
          <ac:chgData name="Paulo Ferrinho" userId="eb953aae-dc40-4eb0-ba73-ffb2c1072bbb" providerId="ADAL" clId="{12629C99-53B8-4B6F-BBDE-C91E29451742}" dt="2024-11-17T16:05:42.048" v="9387" actId="21"/>
          <ac:picMkLst>
            <pc:docMk/>
            <pc:sldMk cId="1528137501" sldId="692"/>
            <ac:picMk id="9" creationId="{179A39E6-FB9D-66AB-C56F-2FAEB4CC46C5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6:07:44.023" v="9390" actId="170"/>
        <pc:sldMkLst>
          <pc:docMk/>
          <pc:sldMk cId="529446161" sldId="693"/>
        </pc:sldMkLst>
        <pc:spChg chg="add mod ord">
          <ac:chgData name="Paulo Ferrinho" userId="eb953aae-dc40-4eb0-ba73-ffb2c1072bbb" providerId="ADAL" clId="{12629C99-53B8-4B6F-BBDE-C91E29451742}" dt="2024-11-17T16:07:44.023" v="9390" actId="170"/>
          <ac:spMkLst>
            <pc:docMk/>
            <pc:sldMk cId="529446161" sldId="693"/>
            <ac:spMk id="5" creationId="{FAA871D9-B51F-5540-BB34-FAD72F7A477A}"/>
          </ac:spMkLst>
        </pc:spChg>
        <pc:spChg chg="add mod">
          <ac:chgData name="Paulo Ferrinho" userId="eb953aae-dc40-4eb0-ba73-ffb2c1072bbb" providerId="ADAL" clId="{12629C99-53B8-4B6F-BBDE-C91E29451742}" dt="2024-11-16T15:45:33.176" v="3988"/>
          <ac:spMkLst>
            <pc:docMk/>
            <pc:sldMk cId="529446161" sldId="693"/>
            <ac:spMk id="7" creationId="{6FF43ECA-439C-3C18-CC28-81682932E8BB}"/>
          </ac:spMkLst>
        </pc:spChg>
        <pc:picChg chg="del">
          <ac:chgData name="Paulo Ferrinho" userId="eb953aae-dc40-4eb0-ba73-ffb2c1072bbb" providerId="ADAL" clId="{12629C99-53B8-4B6F-BBDE-C91E29451742}" dt="2024-11-17T16:07:30.324" v="9389" actId="21"/>
          <ac:picMkLst>
            <pc:docMk/>
            <pc:sldMk cId="529446161" sldId="693"/>
            <ac:picMk id="6" creationId="{E413DD15-9925-5B01-A015-186F0A0C48F4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39:34.716" v="8690" actId="1076"/>
        <pc:sldMkLst>
          <pc:docMk/>
          <pc:sldMk cId="1409858011" sldId="694"/>
        </pc:sldMkLst>
        <pc:spChg chg="add del mod">
          <ac:chgData name="Paulo Ferrinho" userId="eb953aae-dc40-4eb0-ba73-ffb2c1072bbb" providerId="ADAL" clId="{12629C99-53B8-4B6F-BBDE-C91E29451742}" dt="2024-11-17T11:56:45.106" v="5844" actId="478"/>
          <ac:spMkLst>
            <pc:docMk/>
            <pc:sldMk cId="1409858011" sldId="694"/>
            <ac:spMk id="5" creationId="{5DD81CDF-70B2-53ED-FF3C-3D80660C5581}"/>
          </ac:spMkLst>
        </pc:spChg>
        <pc:spChg chg="add mod">
          <ac:chgData name="Paulo Ferrinho" userId="eb953aae-dc40-4eb0-ba73-ffb2c1072bbb" providerId="ADAL" clId="{12629C99-53B8-4B6F-BBDE-C91E29451742}" dt="2024-11-16T15:02:54.877" v="2837"/>
          <ac:spMkLst>
            <pc:docMk/>
            <pc:sldMk cId="1409858011" sldId="694"/>
            <ac:spMk id="7" creationId="{380F4DB4-AC84-BA75-6EE5-B23DB8BE3A9E}"/>
          </ac:spMkLst>
        </pc:spChg>
        <pc:spChg chg="add del mod ord">
          <ac:chgData name="Paulo Ferrinho" userId="eb953aae-dc40-4eb0-ba73-ffb2c1072bbb" providerId="ADAL" clId="{12629C99-53B8-4B6F-BBDE-C91E29451742}" dt="2024-11-17T15:38:53.229" v="8665" actId="478"/>
          <ac:spMkLst>
            <pc:docMk/>
            <pc:sldMk cId="1409858011" sldId="694"/>
            <ac:spMk id="7" creationId="{71A0F790-3CFD-F2E4-BCB1-E58EAB12B942}"/>
          </ac:spMkLst>
        </pc:spChg>
        <pc:spChg chg="add del mod">
          <ac:chgData name="Paulo Ferrinho" userId="eb953aae-dc40-4eb0-ba73-ffb2c1072bbb" providerId="ADAL" clId="{12629C99-53B8-4B6F-BBDE-C91E29451742}" dt="2024-11-17T15:35:53.016" v="8612" actId="21"/>
          <ac:spMkLst>
            <pc:docMk/>
            <pc:sldMk cId="1409858011" sldId="694"/>
            <ac:spMk id="8" creationId="{71A0F790-3CFD-F2E4-BCB1-E58EAB12B942}"/>
          </ac:spMkLst>
        </pc:spChg>
        <pc:spChg chg="add del mod">
          <ac:chgData name="Paulo Ferrinho" userId="eb953aae-dc40-4eb0-ba73-ffb2c1072bbb" providerId="ADAL" clId="{12629C99-53B8-4B6F-BBDE-C91E29451742}" dt="2024-11-17T15:35:53.016" v="8612" actId="21"/>
          <ac:spMkLst>
            <pc:docMk/>
            <pc:sldMk cId="1409858011" sldId="694"/>
            <ac:spMk id="9" creationId="{688D11E1-A4F7-602B-E6B6-C95106E884B2}"/>
          </ac:spMkLst>
        </pc:spChg>
        <pc:spChg chg="add mod ord">
          <ac:chgData name="Paulo Ferrinho" userId="eb953aae-dc40-4eb0-ba73-ffb2c1072bbb" providerId="ADAL" clId="{12629C99-53B8-4B6F-BBDE-C91E29451742}" dt="2024-11-17T15:39:21.578" v="8689" actId="20577"/>
          <ac:spMkLst>
            <pc:docMk/>
            <pc:sldMk cId="1409858011" sldId="694"/>
            <ac:spMk id="10" creationId="{8966C527-3D59-83A1-373E-9F2BF2ACFFD2}"/>
          </ac:spMkLst>
        </pc:spChg>
        <pc:spChg chg="add del mod ord">
          <ac:chgData name="Paulo Ferrinho" userId="eb953aae-dc40-4eb0-ba73-ffb2c1072bbb" providerId="ADAL" clId="{12629C99-53B8-4B6F-BBDE-C91E29451742}" dt="2024-11-17T15:38:53.229" v="8665" actId="478"/>
          <ac:spMkLst>
            <pc:docMk/>
            <pc:sldMk cId="1409858011" sldId="694"/>
            <ac:spMk id="11" creationId="{688D11E1-A4F7-602B-E6B6-C95106E884B2}"/>
          </ac:spMkLst>
        </pc:spChg>
        <pc:picChg chg="del mod">
          <ac:chgData name="Paulo Ferrinho" userId="eb953aae-dc40-4eb0-ba73-ffb2c1072bbb" providerId="ADAL" clId="{12629C99-53B8-4B6F-BBDE-C91E29451742}" dt="2024-11-17T15:36:20.483" v="8615" actId="21"/>
          <ac:picMkLst>
            <pc:docMk/>
            <pc:sldMk cId="1409858011" sldId="694"/>
            <ac:picMk id="6" creationId="{C3C837D6-58EA-EF42-0AAE-BE23420A2B03}"/>
          </ac:picMkLst>
        </pc:picChg>
        <pc:picChg chg="mod">
          <ac:chgData name="Paulo Ferrinho" userId="eb953aae-dc40-4eb0-ba73-ffb2c1072bbb" providerId="ADAL" clId="{12629C99-53B8-4B6F-BBDE-C91E29451742}" dt="2024-11-17T15:39:34.716" v="8690" actId="1076"/>
          <ac:picMkLst>
            <pc:docMk/>
            <pc:sldMk cId="1409858011" sldId="694"/>
            <ac:picMk id="12" creationId="{65644248-8817-7EDB-6DBD-F2A0CF776F01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7T15:41:03.585" v="8701" actId="1035"/>
        <pc:sldMkLst>
          <pc:docMk/>
          <pc:sldMk cId="333762998" sldId="695"/>
        </pc:sldMkLst>
        <pc:spChg chg="add mod ord">
          <ac:chgData name="Paulo Ferrinho" userId="eb953aae-dc40-4eb0-ba73-ffb2c1072bbb" providerId="ADAL" clId="{12629C99-53B8-4B6F-BBDE-C91E29451742}" dt="2024-11-17T15:41:03.585" v="8701" actId="1035"/>
          <ac:spMkLst>
            <pc:docMk/>
            <pc:sldMk cId="333762998" sldId="695"/>
            <ac:spMk id="5" creationId="{325FD46D-2253-E00A-60E4-FB723AAA76A4}"/>
          </ac:spMkLst>
        </pc:spChg>
        <pc:picChg chg="del mod">
          <ac:chgData name="Paulo Ferrinho" userId="eb953aae-dc40-4eb0-ba73-ffb2c1072bbb" providerId="ADAL" clId="{12629C99-53B8-4B6F-BBDE-C91E29451742}" dt="2024-11-17T15:40:11.317" v="8691" actId="21"/>
          <ac:picMkLst>
            <pc:docMk/>
            <pc:sldMk cId="333762998" sldId="695"/>
            <ac:picMk id="6" creationId="{62CCAC20-DCF4-4D33-C43F-28D0C535F028}"/>
          </ac:picMkLst>
        </pc:picChg>
        <pc:picChg chg="mod">
          <ac:chgData name="Paulo Ferrinho" userId="eb953aae-dc40-4eb0-ba73-ffb2c1072bbb" providerId="ADAL" clId="{12629C99-53B8-4B6F-BBDE-C91E29451742}" dt="2024-11-17T15:40:50.580" v="8693" actId="1076"/>
          <ac:picMkLst>
            <pc:docMk/>
            <pc:sldMk cId="333762998" sldId="695"/>
            <ac:picMk id="7" creationId="{1767A5FF-8D99-6AD5-DF75-A00B0E9BF57E}"/>
          </ac:picMkLst>
        </pc:picChg>
      </pc:sldChg>
      <pc:sldChg chg="addSp delSp modSp mod ord">
        <pc:chgData name="Paulo Ferrinho" userId="eb953aae-dc40-4eb0-ba73-ffb2c1072bbb" providerId="ADAL" clId="{12629C99-53B8-4B6F-BBDE-C91E29451742}" dt="2024-11-19T10:37:31.478" v="10645"/>
        <pc:sldMkLst>
          <pc:docMk/>
          <pc:sldMk cId="2264471876" sldId="697"/>
        </pc:sldMkLst>
        <pc:spChg chg="add mod ord">
          <ac:chgData name="Paulo Ferrinho" userId="eb953aae-dc40-4eb0-ba73-ffb2c1072bbb" providerId="ADAL" clId="{12629C99-53B8-4B6F-BBDE-C91E29451742}" dt="2024-11-17T16:00:00.422" v="9273" actId="170"/>
          <ac:spMkLst>
            <pc:docMk/>
            <pc:sldMk cId="2264471876" sldId="697"/>
            <ac:spMk id="5" creationId="{78DF3C35-7B0D-55DA-942E-07C254E6EB4A}"/>
          </ac:spMkLst>
        </pc:spChg>
        <pc:picChg chg="del mod">
          <ac:chgData name="Paulo Ferrinho" userId="eb953aae-dc40-4eb0-ba73-ffb2c1072bbb" providerId="ADAL" clId="{12629C99-53B8-4B6F-BBDE-C91E29451742}" dt="2024-11-17T15:59:44.290" v="9272" actId="21"/>
          <ac:picMkLst>
            <pc:docMk/>
            <pc:sldMk cId="2264471876" sldId="697"/>
            <ac:picMk id="6" creationId="{CA210715-7BCE-825A-CFE8-A1AA5FFD10CC}"/>
          </ac:picMkLst>
        </pc:picChg>
      </pc:sldChg>
      <pc:sldChg chg="del">
        <pc:chgData name="Paulo Ferrinho" userId="eb953aae-dc40-4eb0-ba73-ffb2c1072bbb" providerId="ADAL" clId="{12629C99-53B8-4B6F-BBDE-C91E29451742}" dt="2024-11-16T16:12:15.366" v="4569" actId="47"/>
        <pc:sldMkLst>
          <pc:docMk/>
          <pc:sldMk cId="249670990" sldId="698"/>
        </pc:sldMkLst>
      </pc:sldChg>
      <pc:sldChg chg="addSp delSp modSp mod">
        <pc:chgData name="Paulo Ferrinho" userId="eb953aae-dc40-4eb0-ba73-ffb2c1072bbb" providerId="ADAL" clId="{12629C99-53B8-4B6F-BBDE-C91E29451742}" dt="2024-11-17T15:54:14.210" v="9127" actId="170"/>
        <pc:sldMkLst>
          <pc:docMk/>
          <pc:sldMk cId="2302018298" sldId="699"/>
        </pc:sldMkLst>
        <pc:spChg chg="mod ord">
          <ac:chgData name="Paulo Ferrinho" userId="eb953aae-dc40-4eb0-ba73-ffb2c1072bbb" providerId="ADAL" clId="{12629C99-53B8-4B6F-BBDE-C91E29451742}" dt="2024-11-17T15:54:14.210" v="9127" actId="170"/>
          <ac:spMkLst>
            <pc:docMk/>
            <pc:sldMk cId="2302018298" sldId="699"/>
            <ac:spMk id="5" creationId="{2B69BE69-D436-843F-0530-C30AE5059A8A}"/>
          </ac:spMkLst>
        </pc:spChg>
        <pc:spChg chg="add mod ord">
          <ac:chgData name="Paulo Ferrinho" userId="eb953aae-dc40-4eb0-ba73-ffb2c1072bbb" providerId="ADAL" clId="{12629C99-53B8-4B6F-BBDE-C91E29451742}" dt="2024-11-17T15:53:55.257" v="9062" actId="170"/>
          <ac:spMkLst>
            <pc:docMk/>
            <pc:sldMk cId="2302018298" sldId="699"/>
            <ac:spMk id="7" creationId="{E638E9FB-65B7-C819-81B8-48627824108C}"/>
          </ac:spMkLst>
        </pc:spChg>
        <pc:spChg chg="add del mod">
          <ac:chgData name="Paulo Ferrinho" userId="eb953aae-dc40-4eb0-ba73-ffb2c1072bbb" providerId="ADAL" clId="{12629C99-53B8-4B6F-BBDE-C91E29451742}" dt="2024-11-16T16:11:46.715" v="4568" actId="21"/>
          <ac:spMkLst>
            <pc:docMk/>
            <pc:sldMk cId="2302018298" sldId="699"/>
            <ac:spMk id="8" creationId="{18DC065C-28E8-95EE-E772-2F88C36F939D}"/>
          </ac:spMkLst>
        </pc:spChg>
        <pc:picChg chg="del mod">
          <ac:chgData name="Paulo Ferrinho" userId="eb953aae-dc40-4eb0-ba73-ffb2c1072bbb" providerId="ADAL" clId="{12629C99-53B8-4B6F-BBDE-C91E29451742}" dt="2024-11-17T15:53:38.638" v="9061" actId="21"/>
          <ac:picMkLst>
            <pc:docMk/>
            <pc:sldMk cId="2302018298" sldId="699"/>
            <ac:picMk id="6" creationId="{EA05B8CC-C13D-AE25-AF97-07125678F6A3}"/>
          </ac:picMkLst>
        </pc:picChg>
        <pc:picChg chg="mod">
          <ac:chgData name="Paulo Ferrinho" userId="eb953aae-dc40-4eb0-ba73-ffb2c1072bbb" providerId="ADAL" clId="{12629C99-53B8-4B6F-BBDE-C91E29451742}" dt="2024-11-17T15:54:00.258" v="9063" actId="1076"/>
          <ac:picMkLst>
            <pc:docMk/>
            <pc:sldMk cId="2302018298" sldId="699"/>
            <ac:picMk id="8" creationId="{E658A3D0-DAAA-2797-FE02-0E5447EB2D00}"/>
          </ac:picMkLst>
        </pc:picChg>
      </pc:sldChg>
      <pc:sldChg chg="addSp delSp modSp mod">
        <pc:chgData name="Paulo Ferrinho" userId="eb953aae-dc40-4eb0-ba73-ffb2c1072bbb" providerId="ADAL" clId="{12629C99-53B8-4B6F-BBDE-C91E29451742}" dt="2024-11-18T15:09:46.608" v="10591" actId="478"/>
        <pc:sldMkLst>
          <pc:docMk/>
          <pc:sldMk cId="3139573545" sldId="700"/>
        </pc:sldMkLst>
        <pc:spChg chg="add mod ord">
          <ac:chgData name="Paulo Ferrinho" userId="eb953aae-dc40-4eb0-ba73-ffb2c1072bbb" providerId="ADAL" clId="{12629C99-53B8-4B6F-BBDE-C91E29451742}" dt="2024-11-17T16:04:16.861" v="9319" actId="166"/>
          <ac:spMkLst>
            <pc:docMk/>
            <pc:sldMk cId="3139573545" sldId="700"/>
            <ac:spMk id="5" creationId="{7E9456B8-B265-5FD3-C451-BF86E9CD0DC4}"/>
          </ac:spMkLst>
        </pc:spChg>
        <pc:spChg chg="add mod ord">
          <ac:chgData name="Paulo Ferrinho" userId="eb953aae-dc40-4eb0-ba73-ffb2c1072bbb" providerId="ADAL" clId="{12629C99-53B8-4B6F-BBDE-C91E29451742}" dt="2024-11-17T16:04:51.009" v="9384" actId="170"/>
          <ac:spMkLst>
            <pc:docMk/>
            <pc:sldMk cId="3139573545" sldId="700"/>
            <ac:spMk id="7" creationId="{6E19FBCC-997B-57CD-4552-61B2361CA6FB}"/>
          </ac:spMkLst>
        </pc:spChg>
        <pc:spChg chg="add mod ord">
          <ac:chgData name="Paulo Ferrinho" userId="eb953aae-dc40-4eb0-ba73-ffb2c1072bbb" providerId="ADAL" clId="{12629C99-53B8-4B6F-BBDE-C91E29451742}" dt="2024-11-17T16:04:51.009" v="9384" actId="170"/>
          <ac:spMkLst>
            <pc:docMk/>
            <pc:sldMk cId="3139573545" sldId="700"/>
            <ac:spMk id="8" creationId="{D90A4F30-DA7A-835E-91A2-2C82DBFFD092}"/>
          </ac:spMkLst>
        </pc:spChg>
        <pc:spChg chg="add mod ord">
          <ac:chgData name="Paulo Ferrinho" userId="eb953aae-dc40-4eb0-ba73-ffb2c1072bbb" providerId="ADAL" clId="{12629C99-53B8-4B6F-BBDE-C91E29451742}" dt="2024-11-17T16:04:51.009" v="9384" actId="170"/>
          <ac:spMkLst>
            <pc:docMk/>
            <pc:sldMk cId="3139573545" sldId="700"/>
            <ac:spMk id="9" creationId="{0FE248F3-FA7D-81B8-CB57-A1D0771699DB}"/>
          </ac:spMkLst>
        </pc:spChg>
        <pc:spChg chg="add del mod ord">
          <ac:chgData name="Paulo Ferrinho" userId="eb953aae-dc40-4eb0-ba73-ffb2c1072bbb" providerId="ADAL" clId="{12629C99-53B8-4B6F-BBDE-C91E29451742}" dt="2024-11-18T15:09:46.608" v="10591" actId="478"/>
          <ac:spMkLst>
            <pc:docMk/>
            <pc:sldMk cId="3139573545" sldId="700"/>
            <ac:spMk id="10" creationId="{6393DFFE-46B1-AA8D-0137-103F405D91A1}"/>
          </ac:spMkLst>
        </pc:spChg>
        <pc:picChg chg="del mod">
          <ac:chgData name="Paulo Ferrinho" userId="eb953aae-dc40-4eb0-ba73-ffb2c1072bbb" providerId="ADAL" clId="{12629C99-53B8-4B6F-BBDE-C91E29451742}" dt="2024-11-17T16:03:35.557" v="9315" actId="21"/>
          <ac:picMkLst>
            <pc:docMk/>
            <pc:sldMk cId="3139573545" sldId="700"/>
            <ac:picMk id="6" creationId="{577E9B68-9CBB-930D-A0DF-9A2F0DA59A5D}"/>
          </ac:picMkLst>
        </pc:picChg>
      </pc:sldChg>
      <pc:sldChg chg="del">
        <pc:chgData name="Paulo Ferrinho" userId="eb953aae-dc40-4eb0-ba73-ffb2c1072bbb" providerId="ADAL" clId="{12629C99-53B8-4B6F-BBDE-C91E29451742}" dt="2024-11-16T15:51:59.573" v="4201" actId="47"/>
        <pc:sldMkLst>
          <pc:docMk/>
          <pc:sldMk cId="2397337691" sldId="702"/>
        </pc:sldMkLst>
      </pc:sldChg>
      <pc:sldChg chg="addSp modSp add del mod">
        <pc:chgData name="Paulo Ferrinho" userId="eb953aae-dc40-4eb0-ba73-ffb2c1072bbb" providerId="ADAL" clId="{12629C99-53B8-4B6F-BBDE-C91E29451742}" dt="2024-11-17T12:12:59.354" v="6222" actId="1035"/>
        <pc:sldMkLst>
          <pc:docMk/>
          <pc:sldMk cId="1425081754" sldId="703"/>
        </pc:sldMkLst>
        <pc:spChg chg="add mod">
          <ac:chgData name="Paulo Ferrinho" userId="eb953aae-dc40-4eb0-ba73-ffb2c1072bbb" providerId="ADAL" clId="{12629C99-53B8-4B6F-BBDE-C91E29451742}" dt="2024-11-17T12:12:52.269" v="6208" actId="1076"/>
          <ac:spMkLst>
            <pc:docMk/>
            <pc:sldMk cId="1425081754" sldId="703"/>
            <ac:spMk id="5" creationId="{99C4D6E3-E961-74B4-C1DF-16BE9BD17C94}"/>
          </ac:spMkLst>
        </pc:spChg>
        <pc:picChg chg="mod">
          <ac:chgData name="Paulo Ferrinho" userId="eb953aae-dc40-4eb0-ba73-ffb2c1072bbb" providerId="ADAL" clId="{12629C99-53B8-4B6F-BBDE-C91E29451742}" dt="2024-11-17T12:12:59.354" v="6222" actId="1035"/>
          <ac:picMkLst>
            <pc:docMk/>
            <pc:sldMk cId="1425081754" sldId="703"/>
            <ac:picMk id="6" creationId="{523860D2-842A-81A4-2B27-BAEFE3E56790}"/>
          </ac:picMkLst>
        </pc:picChg>
      </pc:sldChg>
      <pc:sldChg chg="del">
        <pc:chgData name="Paulo Ferrinho" userId="eb953aae-dc40-4eb0-ba73-ffb2c1072bbb" providerId="ADAL" clId="{12629C99-53B8-4B6F-BBDE-C91E29451742}" dt="2024-11-16T15:48:30.100" v="4109" actId="47"/>
        <pc:sldMkLst>
          <pc:docMk/>
          <pc:sldMk cId="1419544352" sldId="704"/>
        </pc:sldMkLst>
      </pc:sldChg>
      <pc:sldChg chg="del">
        <pc:chgData name="Paulo Ferrinho" userId="eb953aae-dc40-4eb0-ba73-ffb2c1072bbb" providerId="ADAL" clId="{12629C99-53B8-4B6F-BBDE-C91E29451742}" dt="2024-11-16T15:48:48.305" v="4112" actId="47"/>
        <pc:sldMkLst>
          <pc:docMk/>
          <pc:sldMk cId="2934974583" sldId="705"/>
        </pc:sldMkLst>
      </pc:sldChg>
      <pc:sldChg chg="del">
        <pc:chgData name="Paulo Ferrinho" userId="eb953aae-dc40-4eb0-ba73-ffb2c1072bbb" providerId="ADAL" clId="{12629C99-53B8-4B6F-BBDE-C91E29451742}" dt="2024-11-16T15:52:05.732" v="4202" actId="47"/>
        <pc:sldMkLst>
          <pc:docMk/>
          <pc:sldMk cId="2357477697" sldId="706"/>
        </pc:sldMkLst>
      </pc:sldChg>
      <pc:sldChg chg="del">
        <pc:chgData name="Paulo Ferrinho" userId="eb953aae-dc40-4eb0-ba73-ffb2c1072bbb" providerId="ADAL" clId="{12629C99-53B8-4B6F-BBDE-C91E29451742}" dt="2024-11-16T15:52:30.218" v="4205" actId="47"/>
        <pc:sldMkLst>
          <pc:docMk/>
          <pc:sldMk cId="3301537030" sldId="707"/>
        </pc:sldMkLst>
      </pc:sldChg>
      <pc:sldChg chg="del">
        <pc:chgData name="Paulo Ferrinho" userId="eb953aae-dc40-4eb0-ba73-ffb2c1072bbb" providerId="ADAL" clId="{12629C99-53B8-4B6F-BBDE-C91E29451742}" dt="2024-11-16T15:52:35.199" v="4206" actId="47"/>
        <pc:sldMkLst>
          <pc:docMk/>
          <pc:sldMk cId="2806590050" sldId="708"/>
        </pc:sldMkLst>
      </pc:sldChg>
      <pc:sldChg chg="del">
        <pc:chgData name="Paulo Ferrinho" userId="eb953aae-dc40-4eb0-ba73-ffb2c1072bbb" providerId="ADAL" clId="{12629C99-53B8-4B6F-BBDE-C91E29451742}" dt="2024-11-16T15:49:11.390" v="4113" actId="47"/>
        <pc:sldMkLst>
          <pc:docMk/>
          <pc:sldMk cId="1226154318" sldId="709"/>
        </pc:sldMkLst>
      </pc:sldChg>
      <pc:sldChg chg="addSp delSp modSp add del mod">
        <pc:chgData name="Paulo Ferrinho" userId="eb953aae-dc40-4eb0-ba73-ffb2c1072bbb" providerId="ADAL" clId="{12629C99-53B8-4B6F-BBDE-C91E29451742}" dt="2024-11-17T12:06:04.395" v="6032" actId="14100"/>
        <pc:sldMkLst>
          <pc:docMk/>
          <pc:sldMk cId="3032327042" sldId="710"/>
        </pc:sldMkLst>
        <pc:spChg chg="add mod">
          <ac:chgData name="Paulo Ferrinho" userId="eb953aae-dc40-4eb0-ba73-ffb2c1072bbb" providerId="ADAL" clId="{12629C99-53B8-4B6F-BBDE-C91E29451742}" dt="2024-11-17T12:06:04.395" v="6032" actId="14100"/>
          <ac:spMkLst>
            <pc:docMk/>
            <pc:sldMk cId="3032327042" sldId="710"/>
            <ac:spMk id="2" creationId="{D6286BDE-ED28-1974-D0FB-1D9CF074D674}"/>
          </ac:spMkLst>
        </pc:spChg>
        <pc:spChg chg="add del mod">
          <ac:chgData name="Paulo Ferrinho" userId="eb953aae-dc40-4eb0-ba73-ffb2c1072bbb" providerId="ADAL" clId="{12629C99-53B8-4B6F-BBDE-C91E29451742}" dt="2024-11-16T15:25:20.304" v="3363" actId="478"/>
          <ac:spMkLst>
            <pc:docMk/>
            <pc:sldMk cId="3032327042" sldId="710"/>
            <ac:spMk id="3" creationId="{42601960-DEF2-F19C-4C7A-97D4929CF13D}"/>
          </ac:spMkLst>
        </pc:spChg>
        <pc:picChg chg="mod">
          <ac:chgData name="Paulo Ferrinho" userId="eb953aae-dc40-4eb0-ba73-ffb2c1072bbb" providerId="ADAL" clId="{12629C99-53B8-4B6F-BBDE-C91E29451742}" dt="2024-11-17T12:05:58.606" v="6031" actId="1076"/>
          <ac:picMkLst>
            <pc:docMk/>
            <pc:sldMk cId="3032327042" sldId="710"/>
            <ac:picMk id="8" creationId="{2F6B3C08-3585-DED8-37B6-0F320C3FBE4F}"/>
          </ac:picMkLst>
        </pc:picChg>
      </pc:sldChg>
      <pc:sldChg chg="addSp modSp mod">
        <pc:chgData name="Paulo Ferrinho" userId="eb953aae-dc40-4eb0-ba73-ffb2c1072bbb" providerId="ADAL" clId="{12629C99-53B8-4B6F-BBDE-C91E29451742}" dt="2024-11-18T16:15:37.068" v="10641" actId="14100"/>
        <pc:sldMkLst>
          <pc:docMk/>
          <pc:sldMk cId="1031789705" sldId="711"/>
        </pc:sldMkLst>
        <pc:spChg chg="add mod">
          <ac:chgData name="Paulo Ferrinho" userId="eb953aae-dc40-4eb0-ba73-ffb2c1072bbb" providerId="ADAL" clId="{12629C99-53B8-4B6F-BBDE-C91E29451742}" dt="2024-11-18T16:15:37.068" v="10641" actId="14100"/>
          <ac:spMkLst>
            <pc:docMk/>
            <pc:sldMk cId="1031789705" sldId="711"/>
            <ac:spMk id="5" creationId="{221B6762-AD27-8C8B-3553-E49C330F7ED9}"/>
          </ac:spMkLst>
        </pc:spChg>
        <pc:picChg chg="mod">
          <ac:chgData name="Paulo Ferrinho" userId="eb953aae-dc40-4eb0-ba73-ffb2c1072bbb" providerId="ADAL" clId="{12629C99-53B8-4B6F-BBDE-C91E29451742}" dt="2024-11-16T15:23:44.701" v="3358" actId="1037"/>
          <ac:picMkLst>
            <pc:docMk/>
            <pc:sldMk cId="1031789705" sldId="711"/>
            <ac:picMk id="8" creationId="{7F951CDB-9AB3-A2C1-134C-B5304CEA939A}"/>
          </ac:picMkLst>
        </pc:picChg>
      </pc:sldChg>
      <pc:sldChg chg="addSp modSp mod">
        <pc:chgData name="Paulo Ferrinho" userId="eb953aae-dc40-4eb0-ba73-ffb2c1072bbb" providerId="ADAL" clId="{12629C99-53B8-4B6F-BBDE-C91E29451742}" dt="2024-11-17T12:09:04.365" v="6165" actId="1038"/>
        <pc:sldMkLst>
          <pc:docMk/>
          <pc:sldMk cId="739648982" sldId="712"/>
        </pc:sldMkLst>
        <pc:spChg chg="mod">
          <ac:chgData name="Paulo Ferrinho" userId="eb953aae-dc40-4eb0-ba73-ffb2c1072bbb" providerId="ADAL" clId="{12629C99-53B8-4B6F-BBDE-C91E29451742}" dt="2024-11-17T12:07:27.774" v="6094" actId="1037"/>
          <ac:spMkLst>
            <pc:docMk/>
            <pc:sldMk cId="739648982" sldId="712"/>
            <ac:spMk id="5" creationId="{3C4E7346-311B-52E3-0CD7-AEC9E918A015}"/>
          </ac:spMkLst>
        </pc:spChg>
        <pc:spChg chg="mod">
          <ac:chgData name="Paulo Ferrinho" userId="eb953aae-dc40-4eb0-ba73-ffb2c1072bbb" providerId="ADAL" clId="{12629C99-53B8-4B6F-BBDE-C91E29451742}" dt="2024-11-17T12:09:04.365" v="6165" actId="1038"/>
          <ac:spMkLst>
            <pc:docMk/>
            <pc:sldMk cId="739648982" sldId="712"/>
            <ac:spMk id="7" creationId="{6C460BB2-5297-B754-8B23-0D65014C1BCA}"/>
          </ac:spMkLst>
        </pc:spChg>
        <pc:spChg chg="add mod">
          <ac:chgData name="Paulo Ferrinho" userId="eb953aae-dc40-4eb0-ba73-ffb2c1072bbb" providerId="ADAL" clId="{12629C99-53B8-4B6F-BBDE-C91E29451742}" dt="2024-11-17T12:08:16.612" v="6103" actId="1036"/>
          <ac:spMkLst>
            <pc:docMk/>
            <pc:sldMk cId="739648982" sldId="712"/>
            <ac:spMk id="8" creationId="{F136A29D-E5FE-8DC8-5EAE-250D1C1853C0}"/>
          </ac:spMkLst>
        </pc:spChg>
        <pc:spChg chg="add mod">
          <ac:chgData name="Paulo Ferrinho" userId="eb953aae-dc40-4eb0-ba73-ffb2c1072bbb" providerId="ADAL" clId="{12629C99-53B8-4B6F-BBDE-C91E29451742}" dt="2024-11-17T12:08:49.897" v="6158" actId="14100"/>
          <ac:spMkLst>
            <pc:docMk/>
            <pc:sldMk cId="739648982" sldId="712"/>
            <ac:spMk id="9" creationId="{7CF4EC14-0026-C70D-CB36-F67DB087C2DB}"/>
          </ac:spMkLst>
        </pc:spChg>
        <pc:picChg chg="mod">
          <ac:chgData name="Paulo Ferrinho" userId="eb953aae-dc40-4eb0-ba73-ffb2c1072bbb" providerId="ADAL" clId="{12629C99-53B8-4B6F-BBDE-C91E29451742}" dt="2024-11-17T12:07:16.133" v="6041" actId="1076"/>
          <ac:picMkLst>
            <pc:docMk/>
            <pc:sldMk cId="739648982" sldId="712"/>
            <ac:picMk id="6" creationId="{9759AC0D-1379-CF8D-B6A5-BABCA4F141D3}"/>
          </ac:picMkLst>
        </pc:picChg>
      </pc:sldChg>
      <pc:sldChg chg="del">
        <pc:chgData name="Paulo Ferrinho" userId="eb953aae-dc40-4eb0-ba73-ffb2c1072bbb" providerId="ADAL" clId="{12629C99-53B8-4B6F-BBDE-C91E29451742}" dt="2024-11-16T15:21:12.099" v="3224" actId="47"/>
        <pc:sldMkLst>
          <pc:docMk/>
          <pc:sldMk cId="2729461073" sldId="713"/>
        </pc:sldMkLst>
      </pc:sldChg>
      <pc:sldChg chg="addSp modSp mod">
        <pc:chgData name="Paulo Ferrinho" userId="eb953aae-dc40-4eb0-ba73-ffb2c1072bbb" providerId="ADAL" clId="{12629C99-53B8-4B6F-BBDE-C91E29451742}" dt="2024-11-16T15:57:35.037" v="4250"/>
        <pc:sldMkLst>
          <pc:docMk/>
          <pc:sldMk cId="4284775317" sldId="715"/>
        </pc:sldMkLst>
        <pc:spChg chg="add mod">
          <ac:chgData name="Paulo Ferrinho" userId="eb953aae-dc40-4eb0-ba73-ffb2c1072bbb" providerId="ADAL" clId="{12629C99-53B8-4B6F-BBDE-C91E29451742}" dt="2024-11-16T15:55:48.497" v="4248" actId="20577"/>
          <ac:spMkLst>
            <pc:docMk/>
            <pc:sldMk cId="4284775317" sldId="715"/>
            <ac:spMk id="5" creationId="{1311ECB6-033A-FA65-0B24-83EB474FAA3C}"/>
          </ac:spMkLst>
        </pc:spChg>
        <pc:spChg chg="add mod">
          <ac:chgData name="Paulo Ferrinho" userId="eb953aae-dc40-4eb0-ba73-ffb2c1072bbb" providerId="ADAL" clId="{12629C99-53B8-4B6F-BBDE-C91E29451742}" dt="2024-11-16T15:57:26.615" v="4249"/>
          <ac:spMkLst>
            <pc:docMk/>
            <pc:sldMk cId="4284775317" sldId="715"/>
            <ac:spMk id="7" creationId="{D9FF9136-049D-19A9-985E-6460FD1AB956}"/>
          </ac:spMkLst>
        </pc:spChg>
        <pc:spChg chg="add mod">
          <ac:chgData name="Paulo Ferrinho" userId="eb953aae-dc40-4eb0-ba73-ffb2c1072bbb" providerId="ADAL" clId="{12629C99-53B8-4B6F-BBDE-C91E29451742}" dt="2024-11-16T15:57:35.037" v="4250"/>
          <ac:spMkLst>
            <pc:docMk/>
            <pc:sldMk cId="4284775317" sldId="715"/>
            <ac:spMk id="8" creationId="{DF588336-30C5-E3F0-81B2-8E43C5942FCA}"/>
          </ac:spMkLst>
        </pc:spChg>
      </pc:sldChg>
      <pc:sldChg chg="addSp modSp mod">
        <pc:chgData name="Paulo Ferrinho" userId="eb953aae-dc40-4eb0-ba73-ffb2c1072bbb" providerId="ADAL" clId="{12629C99-53B8-4B6F-BBDE-C91E29451742}" dt="2024-11-16T16:02:31.052" v="4300" actId="14100"/>
        <pc:sldMkLst>
          <pc:docMk/>
          <pc:sldMk cId="984706023" sldId="716"/>
        </pc:sldMkLst>
        <pc:spChg chg="mod">
          <ac:chgData name="Paulo Ferrinho" userId="eb953aae-dc40-4eb0-ba73-ffb2c1072bbb" providerId="ADAL" clId="{12629C99-53B8-4B6F-BBDE-C91E29451742}" dt="2024-11-16T15:57:55.139" v="4253" actId="1076"/>
          <ac:spMkLst>
            <pc:docMk/>
            <pc:sldMk cId="984706023" sldId="716"/>
            <ac:spMk id="5" creationId="{10FE63D3-3860-6E98-6FC5-14119E55079B}"/>
          </ac:spMkLst>
        </pc:spChg>
        <pc:spChg chg="add mod">
          <ac:chgData name="Paulo Ferrinho" userId="eb953aae-dc40-4eb0-ba73-ffb2c1072bbb" providerId="ADAL" clId="{12629C99-53B8-4B6F-BBDE-C91E29451742}" dt="2024-11-16T16:02:31.052" v="4300" actId="14100"/>
          <ac:spMkLst>
            <pc:docMk/>
            <pc:sldMk cId="984706023" sldId="716"/>
            <ac:spMk id="7" creationId="{159A133D-66C0-E4F9-5A83-4A64C00C2E1D}"/>
          </ac:spMkLst>
        </pc:spChg>
        <pc:picChg chg="mod">
          <ac:chgData name="Paulo Ferrinho" userId="eb953aae-dc40-4eb0-ba73-ffb2c1072bbb" providerId="ADAL" clId="{12629C99-53B8-4B6F-BBDE-C91E29451742}" dt="2024-11-16T15:57:49.992" v="4252" actId="1076"/>
          <ac:picMkLst>
            <pc:docMk/>
            <pc:sldMk cId="984706023" sldId="716"/>
            <ac:picMk id="6" creationId="{4ACF88BC-14EC-9732-69F7-C07957914ABA}"/>
          </ac:picMkLst>
        </pc:picChg>
      </pc:sldChg>
      <pc:sldChg chg="addSp modSp mod">
        <pc:chgData name="Paulo Ferrinho" userId="eb953aae-dc40-4eb0-ba73-ffb2c1072bbb" providerId="ADAL" clId="{12629C99-53B8-4B6F-BBDE-C91E29451742}" dt="2024-11-16T16:05:20.249" v="4340" actId="1076"/>
        <pc:sldMkLst>
          <pc:docMk/>
          <pc:sldMk cId="3405496546" sldId="717"/>
        </pc:sldMkLst>
        <pc:spChg chg="add mod">
          <ac:chgData name="Paulo Ferrinho" userId="eb953aae-dc40-4eb0-ba73-ffb2c1072bbb" providerId="ADAL" clId="{12629C99-53B8-4B6F-BBDE-C91E29451742}" dt="2024-11-16T16:05:20.249" v="4340" actId="1076"/>
          <ac:spMkLst>
            <pc:docMk/>
            <pc:sldMk cId="3405496546" sldId="717"/>
            <ac:spMk id="8" creationId="{03552002-6E89-AD65-E5FC-133EC163A754}"/>
          </ac:spMkLst>
        </pc:spChg>
        <pc:spChg chg="add mod">
          <ac:chgData name="Paulo Ferrinho" userId="eb953aae-dc40-4eb0-ba73-ffb2c1072bbb" providerId="ADAL" clId="{12629C99-53B8-4B6F-BBDE-C91E29451742}" dt="2024-11-16T16:04:49.025" v="4320" actId="14100"/>
          <ac:spMkLst>
            <pc:docMk/>
            <pc:sldMk cId="3405496546" sldId="717"/>
            <ac:spMk id="9" creationId="{082371FB-0AB6-3A35-7FE9-E34EB07C92C9}"/>
          </ac:spMkLst>
        </pc:spChg>
        <pc:picChg chg="mod">
          <ac:chgData name="Paulo Ferrinho" userId="eb953aae-dc40-4eb0-ba73-ffb2c1072bbb" providerId="ADAL" clId="{12629C99-53B8-4B6F-BBDE-C91E29451742}" dt="2024-11-16T16:04:31.380" v="4318" actId="1076"/>
          <ac:picMkLst>
            <pc:docMk/>
            <pc:sldMk cId="3405496546" sldId="717"/>
            <ac:picMk id="6" creationId="{DACCEE1C-8B42-43C0-FE21-7C9E86582DED}"/>
          </ac:picMkLst>
        </pc:picChg>
      </pc:sldChg>
      <pc:sldChg chg="addSp delSp modSp mod modAnim">
        <pc:chgData name="Paulo Ferrinho" userId="eb953aae-dc40-4eb0-ba73-ffb2c1072bbb" providerId="ADAL" clId="{12629C99-53B8-4B6F-BBDE-C91E29451742}" dt="2024-11-18T14:42:39.196" v="10583" actId="20577"/>
        <pc:sldMkLst>
          <pc:docMk/>
          <pc:sldMk cId="2153330925" sldId="718"/>
        </pc:sldMkLst>
        <pc:spChg chg="add mod">
          <ac:chgData name="Paulo Ferrinho" userId="eb953aae-dc40-4eb0-ba73-ffb2c1072bbb" providerId="ADAL" clId="{12629C99-53B8-4B6F-BBDE-C91E29451742}" dt="2024-11-18T14:41:45.010" v="10553" actId="1036"/>
          <ac:spMkLst>
            <pc:docMk/>
            <pc:sldMk cId="2153330925" sldId="718"/>
            <ac:spMk id="2" creationId="{EE7C6BE3-7FC8-29EB-4D30-D90EA74F30FB}"/>
          </ac:spMkLst>
        </pc:spChg>
        <pc:spChg chg="add mod">
          <ac:chgData name="Paulo Ferrinho" userId="eb953aae-dc40-4eb0-ba73-ffb2c1072bbb" providerId="ADAL" clId="{12629C99-53B8-4B6F-BBDE-C91E29451742}" dt="2024-11-18T14:39:52.968" v="10410" actId="1035"/>
          <ac:spMkLst>
            <pc:docMk/>
            <pc:sldMk cId="2153330925" sldId="718"/>
            <ac:spMk id="3" creationId="{9BCF2DE4-FB25-296D-C5E0-0FF7627BC942}"/>
          </ac:spMkLst>
        </pc:spChg>
        <pc:spChg chg="add del mod">
          <ac:chgData name="Paulo Ferrinho" userId="eb953aae-dc40-4eb0-ba73-ffb2c1072bbb" providerId="ADAL" clId="{12629C99-53B8-4B6F-BBDE-C91E29451742}" dt="2024-11-18T14:12:42.529" v="10036" actId="478"/>
          <ac:spMkLst>
            <pc:docMk/>
            <pc:sldMk cId="2153330925" sldId="718"/>
            <ac:spMk id="8" creationId="{FA81F2D1-2562-18A6-7F63-96B55FAC7427}"/>
          </ac:spMkLst>
        </pc:spChg>
        <pc:spChg chg="add mod">
          <ac:chgData name="Paulo Ferrinho" userId="eb953aae-dc40-4eb0-ba73-ffb2c1072bbb" providerId="ADAL" clId="{12629C99-53B8-4B6F-BBDE-C91E29451742}" dt="2024-11-18T14:41:35.086" v="10527" actId="1036"/>
          <ac:spMkLst>
            <pc:docMk/>
            <pc:sldMk cId="2153330925" sldId="718"/>
            <ac:spMk id="9" creationId="{0EE2DD3C-DA81-DF8D-5772-422EDF221E91}"/>
          </ac:spMkLst>
        </pc:spChg>
        <pc:spChg chg="add mod">
          <ac:chgData name="Paulo Ferrinho" userId="eb953aae-dc40-4eb0-ba73-ffb2c1072bbb" providerId="ADAL" clId="{12629C99-53B8-4B6F-BBDE-C91E29451742}" dt="2024-11-18T14:42:01.586" v="10578" actId="1035"/>
          <ac:spMkLst>
            <pc:docMk/>
            <pc:sldMk cId="2153330925" sldId="718"/>
            <ac:spMk id="12" creationId="{E7384873-FC20-91A7-2804-20FE5567D6C4}"/>
          </ac:spMkLst>
        </pc:spChg>
        <pc:spChg chg="add mod">
          <ac:chgData name="Paulo Ferrinho" userId="eb953aae-dc40-4eb0-ba73-ffb2c1072bbb" providerId="ADAL" clId="{12629C99-53B8-4B6F-BBDE-C91E29451742}" dt="2024-11-18T14:19:51.112" v="10042"/>
          <ac:spMkLst>
            <pc:docMk/>
            <pc:sldMk cId="2153330925" sldId="718"/>
            <ac:spMk id="13" creationId="{8742BDD2-8F41-5180-2A4E-28558F764AF2}"/>
          </ac:spMkLst>
        </pc:spChg>
        <pc:spChg chg="add mod">
          <ac:chgData name="Paulo Ferrinho" userId="eb953aae-dc40-4eb0-ba73-ffb2c1072bbb" providerId="ADAL" clId="{12629C99-53B8-4B6F-BBDE-C91E29451742}" dt="2024-11-18T14:39:52.968" v="10410" actId="1035"/>
          <ac:spMkLst>
            <pc:docMk/>
            <pc:sldMk cId="2153330925" sldId="718"/>
            <ac:spMk id="14" creationId="{ACC3D348-E494-2DD0-37DC-E2BA8C5B8B64}"/>
          </ac:spMkLst>
        </pc:spChg>
        <pc:graphicFrameChg chg="mod">
          <ac:chgData name="Paulo Ferrinho" userId="eb953aae-dc40-4eb0-ba73-ffb2c1072bbb" providerId="ADAL" clId="{12629C99-53B8-4B6F-BBDE-C91E29451742}" dt="2024-11-18T14:40:20.024" v="10487" actId="1036"/>
          <ac:graphicFrameMkLst>
            <pc:docMk/>
            <pc:sldMk cId="2153330925" sldId="718"/>
            <ac:graphicFrameMk id="7" creationId="{8B759C7E-2C81-30CA-3045-95BB388613A6}"/>
          </ac:graphicFrameMkLst>
        </pc:graphicFrameChg>
        <pc:graphicFrameChg chg="add mod">
          <ac:chgData name="Paulo Ferrinho" userId="eb953aae-dc40-4eb0-ba73-ffb2c1072bbb" providerId="ADAL" clId="{12629C99-53B8-4B6F-BBDE-C91E29451742}" dt="2024-11-18T14:40:53.422" v="10507" actId="1076"/>
          <ac:graphicFrameMkLst>
            <pc:docMk/>
            <pc:sldMk cId="2153330925" sldId="718"/>
            <ac:graphicFrameMk id="15" creationId="{580023D0-A09B-D796-55CE-5701A00E93AF}"/>
          </ac:graphicFrameMkLst>
        </pc:graphicFrameChg>
        <pc:graphicFrameChg chg="mod">
          <ac:chgData name="Paulo Ferrinho" userId="eb953aae-dc40-4eb0-ba73-ffb2c1072bbb" providerId="ADAL" clId="{12629C99-53B8-4B6F-BBDE-C91E29451742}" dt="2024-11-18T14:42:39.196" v="10583" actId="20577"/>
          <ac:graphicFrameMkLst>
            <pc:docMk/>
            <pc:sldMk cId="2153330925" sldId="718"/>
            <ac:graphicFrameMk id="25" creationId="{1BD29A8B-B04B-BA16-C924-D16AAFE5B3E2}"/>
          </ac:graphicFrameMkLst>
        </pc:graphicFrameChg>
        <pc:cxnChg chg="add mod">
          <ac:chgData name="Paulo Ferrinho" userId="eb953aae-dc40-4eb0-ba73-ffb2c1072bbb" providerId="ADAL" clId="{12629C99-53B8-4B6F-BBDE-C91E29451742}" dt="2024-11-18T14:39:52.968" v="10410" actId="1035"/>
          <ac:cxnSpMkLst>
            <pc:docMk/>
            <pc:sldMk cId="2153330925" sldId="718"/>
            <ac:cxnSpMk id="11" creationId="{86AF13F5-8228-F17B-9E14-60DD16EF933D}"/>
          </ac:cxnSpMkLst>
        </pc:cxnChg>
      </pc:sldChg>
      <pc:sldChg chg="modSp del mod">
        <pc:chgData name="Paulo Ferrinho" userId="eb953aae-dc40-4eb0-ba73-ffb2c1072bbb" providerId="ADAL" clId="{12629C99-53B8-4B6F-BBDE-C91E29451742}" dt="2024-11-17T13:22:33.720" v="6685" actId="47"/>
        <pc:sldMkLst>
          <pc:docMk/>
          <pc:sldMk cId="3397699571" sldId="719"/>
        </pc:sldMkLst>
        <pc:spChg chg="mod ord">
          <ac:chgData name="Paulo Ferrinho" userId="eb953aae-dc40-4eb0-ba73-ffb2c1072bbb" providerId="ADAL" clId="{12629C99-53B8-4B6F-BBDE-C91E29451742}" dt="2024-11-17T11:01:51.139" v="5314" actId="166"/>
          <ac:spMkLst>
            <pc:docMk/>
            <pc:sldMk cId="3397699571" sldId="719"/>
            <ac:spMk id="4" creationId="{C821C2E1-BB0C-0B55-FBE8-65F19B3F3810}"/>
          </ac:spMkLst>
        </pc:spChg>
        <pc:spChg chg="mod ord">
          <ac:chgData name="Paulo Ferrinho" userId="eb953aae-dc40-4eb0-ba73-ffb2c1072bbb" providerId="ADAL" clId="{12629C99-53B8-4B6F-BBDE-C91E29451742}" dt="2024-11-17T11:02:31.811" v="5321" actId="14100"/>
          <ac:spMkLst>
            <pc:docMk/>
            <pc:sldMk cId="3397699571" sldId="719"/>
            <ac:spMk id="6" creationId="{1ED4C8AA-4DF3-3C57-D8A0-F74DB5D60955}"/>
          </ac:spMkLst>
        </pc:spChg>
      </pc:sldChg>
      <pc:sldChg chg="modSp mod">
        <pc:chgData name="Paulo Ferrinho" userId="eb953aae-dc40-4eb0-ba73-ffb2c1072bbb" providerId="ADAL" clId="{12629C99-53B8-4B6F-BBDE-C91E29451742}" dt="2024-11-18T14:27:46.308" v="10322" actId="1036"/>
        <pc:sldMkLst>
          <pc:docMk/>
          <pc:sldMk cId="3783581423" sldId="721"/>
        </pc:sldMkLst>
        <pc:spChg chg="mod">
          <ac:chgData name="Paulo Ferrinho" userId="eb953aae-dc40-4eb0-ba73-ffb2c1072bbb" providerId="ADAL" clId="{12629C99-53B8-4B6F-BBDE-C91E29451742}" dt="2024-11-18T14:27:46.308" v="10322" actId="1036"/>
          <ac:spMkLst>
            <pc:docMk/>
            <pc:sldMk cId="3783581423" sldId="721"/>
            <ac:spMk id="3" creationId="{E194DC72-BEB1-17B3-1038-191EC6F2AB9C}"/>
          </ac:spMkLst>
        </pc:spChg>
      </pc:sldChg>
      <pc:sldChg chg="modSp mod">
        <pc:chgData name="Paulo Ferrinho" userId="eb953aae-dc40-4eb0-ba73-ffb2c1072bbb" providerId="ADAL" clId="{12629C99-53B8-4B6F-BBDE-C91E29451742}" dt="2024-11-18T14:37:37.422" v="10371" actId="113"/>
        <pc:sldMkLst>
          <pc:docMk/>
          <pc:sldMk cId="2363952178" sldId="722"/>
        </pc:sldMkLst>
        <pc:spChg chg="mod ord">
          <ac:chgData name="Paulo Ferrinho" userId="eb953aae-dc40-4eb0-ba73-ffb2c1072bbb" providerId="ADAL" clId="{12629C99-53B8-4B6F-BBDE-C91E29451742}" dt="2024-11-18T14:37:37.422" v="10371" actId="113"/>
          <ac:spMkLst>
            <pc:docMk/>
            <pc:sldMk cId="2363952178" sldId="722"/>
            <ac:spMk id="4" creationId="{92B80990-352C-400E-B8DD-B25C70FE8390}"/>
          </ac:spMkLst>
        </pc:spChg>
        <pc:spChg chg="mod ord">
          <ac:chgData name="Paulo Ferrinho" userId="eb953aae-dc40-4eb0-ba73-ffb2c1072bbb" providerId="ADAL" clId="{12629C99-53B8-4B6F-BBDE-C91E29451742}" dt="2024-11-18T14:29:57.594" v="10366" actId="20577"/>
          <ac:spMkLst>
            <pc:docMk/>
            <pc:sldMk cId="2363952178" sldId="722"/>
            <ac:spMk id="6" creationId="{6BA41216-7C87-CCA0-1519-C9063FA2A19F}"/>
          </ac:spMkLst>
        </pc:spChg>
        <pc:spChg chg="mod">
          <ac:chgData name="Paulo Ferrinho" userId="eb953aae-dc40-4eb0-ba73-ffb2c1072bbb" providerId="ADAL" clId="{12629C99-53B8-4B6F-BBDE-C91E29451742}" dt="2024-11-17T13:23:37.186" v="6720" actId="1035"/>
          <ac:spMkLst>
            <pc:docMk/>
            <pc:sldMk cId="2363952178" sldId="722"/>
            <ac:spMk id="12" creationId="{7017B9EB-0FB1-82EE-6549-3CCAF2AD5FE1}"/>
          </ac:spMkLst>
        </pc:spChg>
        <pc:spChg chg="mod">
          <ac:chgData name="Paulo Ferrinho" userId="eb953aae-dc40-4eb0-ba73-ffb2c1072bbb" providerId="ADAL" clId="{12629C99-53B8-4B6F-BBDE-C91E29451742}" dt="2024-11-17T13:23:37.186" v="6720" actId="1035"/>
          <ac:spMkLst>
            <pc:docMk/>
            <pc:sldMk cId="2363952178" sldId="722"/>
            <ac:spMk id="13" creationId="{7E45C584-3521-5D25-4947-E93452CBC50C}"/>
          </ac:spMkLst>
        </pc:spChg>
        <pc:picChg chg="mod">
          <ac:chgData name="Paulo Ferrinho" userId="eb953aae-dc40-4eb0-ba73-ffb2c1072bbb" providerId="ADAL" clId="{12629C99-53B8-4B6F-BBDE-C91E29451742}" dt="2024-11-17T13:22:49.748" v="6687" actId="1076"/>
          <ac:picMkLst>
            <pc:docMk/>
            <pc:sldMk cId="2363952178" sldId="722"/>
            <ac:picMk id="14" creationId="{BD3442BF-14F9-0F28-C5B9-717D110151F6}"/>
          </ac:picMkLst>
        </pc:picChg>
        <pc:picChg chg="mod ord">
          <ac:chgData name="Paulo Ferrinho" userId="eb953aae-dc40-4eb0-ba73-ffb2c1072bbb" providerId="ADAL" clId="{12629C99-53B8-4B6F-BBDE-C91E29451742}" dt="2024-11-17T13:53:46.560" v="7077" actId="166"/>
          <ac:picMkLst>
            <pc:docMk/>
            <pc:sldMk cId="2363952178" sldId="722"/>
            <ac:picMk id="15" creationId="{346115AB-40A6-AD04-CFA4-25F76334A8D2}"/>
          </ac:picMkLst>
        </pc:picChg>
      </pc:sldChg>
      <pc:sldChg chg="modSp mod ord">
        <pc:chgData name="Paulo Ferrinho" userId="eb953aae-dc40-4eb0-ba73-ffb2c1072bbb" providerId="ADAL" clId="{12629C99-53B8-4B6F-BBDE-C91E29451742}" dt="2024-11-18T16:35:03.583" v="10642" actId="20577"/>
        <pc:sldMkLst>
          <pc:docMk/>
          <pc:sldMk cId="3121566701" sldId="723"/>
        </pc:sldMkLst>
        <pc:spChg chg="mod">
          <ac:chgData name="Paulo Ferrinho" userId="eb953aae-dc40-4eb0-ba73-ffb2c1072bbb" providerId="ADAL" clId="{12629C99-53B8-4B6F-BBDE-C91E29451742}" dt="2024-11-17T14:40:30.362" v="7908" actId="1076"/>
          <ac:spMkLst>
            <pc:docMk/>
            <pc:sldMk cId="3121566701" sldId="723"/>
            <ac:spMk id="2" creationId="{DEFDF77A-3F81-7DFA-B0F0-1F5C24EA1309}"/>
          </ac:spMkLst>
        </pc:spChg>
        <pc:spChg chg="mod ord">
          <ac:chgData name="Paulo Ferrinho" userId="eb953aae-dc40-4eb0-ba73-ffb2c1072bbb" providerId="ADAL" clId="{12629C99-53B8-4B6F-BBDE-C91E29451742}" dt="2024-11-17T14:40:08.366" v="7907" actId="20577"/>
          <ac:spMkLst>
            <pc:docMk/>
            <pc:sldMk cId="3121566701" sldId="723"/>
            <ac:spMk id="3" creationId="{B7E1DB66-1818-1B41-503A-7CCB1F51B9F1}"/>
          </ac:spMkLst>
        </pc:spChg>
        <pc:spChg chg="mod">
          <ac:chgData name="Paulo Ferrinho" userId="eb953aae-dc40-4eb0-ba73-ffb2c1072bbb" providerId="ADAL" clId="{12629C99-53B8-4B6F-BBDE-C91E29451742}" dt="2024-11-16T16:26:01.091" v="4865" actId="1076"/>
          <ac:spMkLst>
            <pc:docMk/>
            <pc:sldMk cId="3121566701" sldId="723"/>
            <ac:spMk id="9" creationId="{A57B67C6-1427-5473-177C-BAEC104584BC}"/>
          </ac:spMkLst>
        </pc:spChg>
        <pc:spChg chg="mod ord">
          <ac:chgData name="Paulo Ferrinho" userId="eb953aae-dc40-4eb0-ba73-ffb2c1072bbb" providerId="ADAL" clId="{12629C99-53B8-4B6F-BBDE-C91E29451742}" dt="2024-11-18T16:35:03.583" v="10642" actId="20577"/>
          <ac:spMkLst>
            <pc:docMk/>
            <pc:sldMk cId="3121566701" sldId="723"/>
            <ac:spMk id="10" creationId="{59180F83-40FA-34C6-0D5F-3E632D1CE4F8}"/>
          </ac:spMkLst>
        </pc:spChg>
      </pc:sldChg>
      <pc:sldChg chg="del">
        <pc:chgData name="Paulo Ferrinho" userId="eb953aae-dc40-4eb0-ba73-ffb2c1072bbb" providerId="ADAL" clId="{12629C99-53B8-4B6F-BBDE-C91E29451742}" dt="2024-11-17T13:57:21.413" v="7106" actId="47"/>
        <pc:sldMkLst>
          <pc:docMk/>
          <pc:sldMk cId="3271120529" sldId="725"/>
        </pc:sldMkLst>
      </pc:sldChg>
      <pc:sldChg chg="modSp del mod">
        <pc:chgData name="Paulo Ferrinho" userId="eb953aae-dc40-4eb0-ba73-ffb2c1072bbb" providerId="ADAL" clId="{12629C99-53B8-4B6F-BBDE-C91E29451742}" dt="2024-11-17T13:57:26.033" v="7107" actId="47"/>
        <pc:sldMkLst>
          <pc:docMk/>
          <pc:sldMk cId="1636209276" sldId="726"/>
        </pc:sldMkLst>
        <pc:picChg chg="mod">
          <ac:chgData name="Paulo Ferrinho" userId="eb953aae-dc40-4eb0-ba73-ffb2c1072bbb" providerId="ADAL" clId="{12629C99-53B8-4B6F-BBDE-C91E29451742}" dt="2024-11-16T14:31:05.642" v="1834" actId="14100"/>
          <ac:picMkLst>
            <pc:docMk/>
            <pc:sldMk cId="1636209276" sldId="726"/>
            <ac:picMk id="6" creationId="{D35511E5-F5D6-E8E7-56AA-DAA3B0E679E6}"/>
          </ac:picMkLst>
        </pc:picChg>
      </pc:sldChg>
      <pc:sldChg chg="addSp modSp del mod">
        <pc:chgData name="Paulo Ferrinho" userId="eb953aae-dc40-4eb0-ba73-ffb2c1072bbb" providerId="ADAL" clId="{12629C99-53B8-4B6F-BBDE-C91E29451742}" dt="2024-11-17T11:10:52.520" v="5495" actId="47"/>
        <pc:sldMkLst>
          <pc:docMk/>
          <pc:sldMk cId="2938434793" sldId="727"/>
        </pc:sldMkLst>
        <pc:picChg chg="mod">
          <ac:chgData name="Paulo Ferrinho" userId="eb953aae-dc40-4eb0-ba73-ffb2c1072bbb" providerId="ADAL" clId="{12629C99-53B8-4B6F-BBDE-C91E29451742}" dt="2024-11-16T14:23:57.599" v="1740" actId="14100"/>
          <ac:picMkLst>
            <pc:docMk/>
            <pc:sldMk cId="2938434793" sldId="727"/>
            <ac:picMk id="6" creationId="{A26991A3-4A41-1E62-B60F-86BF31E1C771}"/>
          </ac:picMkLst>
        </pc:picChg>
        <pc:cxnChg chg="add mod">
          <ac:chgData name="Paulo Ferrinho" userId="eb953aae-dc40-4eb0-ba73-ffb2c1072bbb" providerId="ADAL" clId="{12629C99-53B8-4B6F-BBDE-C91E29451742}" dt="2024-11-16T14:25:34.292" v="1744" actId="14100"/>
          <ac:cxnSpMkLst>
            <pc:docMk/>
            <pc:sldMk cId="2938434793" sldId="727"/>
            <ac:cxnSpMk id="8" creationId="{0E2DAF9B-5C7C-5FA1-1A4D-AAC5A1F91348}"/>
          </ac:cxnSpMkLst>
        </pc:cxnChg>
      </pc:sldChg>
      <pc:sldChg chg="addSp delSp modSp del mod">
        <pc:chgData name="Paulo Ferrinho" userId="eb953aae-dc40-4eb0-ba73-ffb2c1072bbb" providerId="ADAL" clId="{12629C99-53B8-4B6F-BBDE-C91E29451742}" dt="2024-11-17T13:57:30.666" v="7108" actId="47"/>
        <pc:sldMkLst>
          <pc:docMk/>
          <pc:sldMk cId="733448326" sldId="728"/>
        </pc:sldMkLst>
        <pc:spChg chg="add mod">
          <ac:chgData name="Paulo Ferrinho" userId="eb953aae-dc40-4eb0-ba73-ffb2c1072bbb" providerId="ADAL" clId="{12629C99-53B8-4B6F-BBDE-C91E29451742}" dt="2024-11-17T11:42:27.127" v="5689" actId="1076"/>
          <ac:spMkLst>
            <pc:docMk/>
            <pc:sldMk cId="733448326" sldId="728"/>
            <ac:spMk id="7" creationId="{9F2209CE-0878-1A57-4A1C-30D871B593BD}"/>
          </ac:spMkLst>
        </pc:spChg>
        <pc:spChg chg="add mod">
          <ac:chgData name="Paulo Ferrinho" userId="eb953aae-dc40-4eb0-ba73-ffb2c1072bbb" providerId="ADAL" clId="{12629C99-53B8-4B6F-BBDE-C91E29451742}" dt="2024-11-17T11:41:40.672" v="5686" actId="1076"/>
          <ac:spMkLst>
            <pc:docMk/>
            <pc:sldMk cId="733448326" sldId="728"/>
            <ac:spMk id="8" creationId="{2BE6506F-7D9A-1C87-3B3A-C946164388FD}"/>
          </ac:spMkLst>
        </pc:spChg>
        <pc:spChg chg="add mod">
          <ac:chgData name="Paulo Ferrinho" userId="eb953aae-dc40-4eb0-ba73-ffb2c1072bbb" providerId="ADAL" clId="{12629C99-53B8-4B6F-BBDE-C91E29451742}" dt="2024-11-17T11:42:27.127" v="5689" actId="1076"/>
          <ac:spMkLst>
            <pc:docMk/>
            <pc:sldMk cId="733448326" sldId="728"/>
            <ac:spMk id="11" creationId="{105E53F9-7DA3-9EB8-4E24-8B840461E0B7}"/>
          </ac:spMkLst>
        </pc:spChg>
        <pc:spChg chg="add mod">
          <ac:chgData name="Paulo Ferrinho" userId="eb953aae-dc40-4eb0-ba73-ffb2c1072bbb" providerId="ADAL" clId="{12629C99-53B8-4B6F-BBDE-C91E29451742}" dt="2024-11-17T11:42:27.127" v="5689" actId="1076"/>
          <ac:spMkLst>
            <pc:docMk/>
            <pc:sldMk cId="733448326" sldId="728"/>
            <ac:spMk id="12" creationId="{3AFFADBF-9CD4-1926-FA6A-2CA766BE33A1}"/>
          </ac:spMkLst>
        </pc:spChg>
        <pc:spChg chg="add mod">
          <ac:chgData name="Paulo Ferrinho" userId="eb953aae-dc40-4eb0-ba73-ffb2c1072bbb" providerId="ADAL" clId="{12629C99-53B8-4B6F-BBDE-C91E29451742}" dt="2024-11-17T11:42:27.127" v="5689" actId="1076"/>
          <ac:spMkLst>
            <pc:docMk/>
            <pc:sldMk cId="733448326" sldId="728"/>
            <ac:spMk id="13" creationId="{677B4C43-0200-C639-53B0-D682D1E3F002}"/>
          </ac:spMkLst>
        </pc:spChg>
        <pc:spChg chg="add mod">
          <ac:chgData name="Paulo Ferrinho" userId="eb953aae-dc40-4eb0-ba73-ffb2c1072bbb" providerId="ADAL" clId="{12629C99-53B8-4B6F-BBDE-C91E29451742}" dt="2024-11-17T11:42:27.127" v="5689" actId="1076"/>
          <ac:spMkLst>
            <pc:docMk/>
            <pc:sldMk cId="733448326" sldId="728"/>
            <ac:spMk id="16" creationId="{6FCBF7F9-561C-2DC9-5222-9472E03A0D96}"/>
          </ac:spMkLst>
        </pc:spChg>
        <pc:graphicFrameChg chg="add del modGraphic">
          <ac:chgData name="Paulo Ferrinho" userId="eb953aae-dc40-4eb0-ba73-ffb2c1072bbb" providerId="ADAL" clId="{12629C99-53B8-4B6F-BBDE-C91E29451742}" dt="2024-11-17T11:42:01.114" v="5688" actId="27309"/>
          <ac:graphicFrameMkLst>
            <pc:docMk/>
            <pc:sldMk cId="733448326" sldId="728"/>
            <ac:graphicFrameMk id="10" creationId="{F6108801-69C5-5091-CBA2-FE85BA64A41C}"/>
          </ac:graphicFrameMkLst>
        </pc:graphicFrameChg>
        <pc:picChg chg="mod">
          <ac:chgData name="Paulo Ferrinho" userId="eb953aae-dc40-4eb0-ba73-ffb2c1072bbb" providerId="ADAL" clId="{12629C99-53B8-4B6F-BBDE-C91E29451742}" dt="2024-11-17T11:41:15.118" v="5683" actId="1076"/>
          <ac:picMkLst>
            <pc:docMk/>
            <pc:sldMk cId="733448326" sldId="728"/>
            <ac:picMk id="6" creationId="{582D9EE9-DDEC-CEF4-13D0-DB0F7D70AD5E}"/>
          </ac:picMkLst>
        </pc:picChg>
        <pc:picChg chg="add mod">
          <ac:chgData name="Paulo Ferrinho" userId="eb953aae-dc40-4eb0-ba73-ffb2c1072bbb" providerId="ADAL" clId="{12629C99-53B8-4B6F-BBDE-C91E29451742}" dt="2024-11-16T14:22:20.348" v="1724"/>
          <ac:picMkLst>
            <pc:docMk/>
            <pc:sldMk cId="733448326" sldId="728"/>
            <ac:picMk id="8" creationId="{450B454D-BAB9-D6CD-1222-2CAB0CFC0EAA}"/>
          </ac:picMkLst>
        </pc:picChg>
        <pc:picChg chg="add mod">
          <ac:chgData name="Paulo Ferrinho" userId="eb953aae-dc40-4eb0-ba73-ffb2c1072bbb" providerId="ADAL" clId="{12629C99-53B8-4B6F-BBDE-C91E29451742}" dt="2024-11-16T14:22:27.415" v="1725"/>
          <ac:picMkLst>
            <pc:docMk/>
            <pc:sldMk cId="733448326" sldId="728"/>
            <ac:picMk id="9" creationId="{408745E6-38B4-2E39-D327-A6E5C4AC56D0}"/>
          </ac:picMkLst>
        </pc:picChg>
        <pc:picChg chg="add mod">
          <ac:chgData name="Paulo Ferrinho" userId="eb953aae-dc40-4eb0-ba73-ffb2c1072bbb" providerId="ADAL" clId="{12629C99-53B8-4B6F-BBDE-C91E29451742}" dt="2024-11-16T14:22:28.820" v="1726"/>
          <ac:picMkLst>
            <pc:docMk/>
            <pc:sldMk cId="733448326" sldId="728"/>
            <ac:picMk id="10" creationId="{5C8BA869-04B6-E794-1FF3-910FE02201C4}"/>
          </ac:picMkLst>
        </pc:picChg>
        <pc:picChg chg="add mod">
          <ac:chgData name="Paulo Ferrinho" userId="eb953aae-dc40-4eb0-ba73-ffb2c1072bbb" providerId="ADAL" clId="{12629C99-53B8-4B6F-BBDE-C91E29451742}" dt="2024-11-16T14:26:45.253" v="1747"/>
          <ac:picMkLst>
            <pc:docMk/>
            <pc:sldMk cId="733448326" sldId="728"/>
            <ac:picMk id="15" creationId="{22D1902C-6088-9FCE-493C-7C6F47936E78}"/>
          </ac:picMkLst>
        </pc:picChg>
        <pc:cxnChg chg="add mod">
          <ac:chgData name="Paulo Ferrinho" userId="eb953aae-dc40-4eb0-ba73-ffb2c1072bbb" providerId="ADAL" clId="{12629C99-53B8-4B6F-BBDE-C91E29451742}" dt="2024-11-17T11:42:27.127" v="5689" actId="1076"/>
          <ac:cxnSpMkLst>
            <pc:docMk/>
            <pc:sldMk cId="733448326" sldId="728"/>
            <ac:cxnSpMk id="14" creationId="{DA4F0CF6-EDD4-B1E0-68A6-F55D2897D5D6}"/>
          </ac:cxnSpMkLst>
        </pc:cxnChg>
        <pc:cxnChg chg="add mod">
          <ac:chgData name="Paulo Ferrinho" userId="eb953aae-dc40-4eb0-ba73-ffb2c1072bbb" providerId="ADAL" clId="{12629C99-53B8-4B6F-BBDE-C91E29451742}" dt="2024-11-17T11:42:27.127" v="5689" actId="1076"/>
          <ac:cxnSpMkLst>
            <pc:docMk/>
            <pc:sldMk cId="733448326" sldId="728"/>
            <ac:cxnSpMk id="17" creationId="{6ACFE936-C890-10B7-A3AB-C5492232CA77}"/>
          </ac:cxnSpMkLst>
        </pc:cxnChg>
        <pc:cxnChg chg="add mod">
          <ac:chgData name="Paulo Ferrinho" userId="eb953aae-dc40-4eb0-ba73-ffb2c1072bbb" providerId="ADAL" clId="{12629C99-53B8-4B6F-BBDE-C91E29451742}" dt="2024-11-17T11:42:27.127" v="5689" actId="1076"/>
          <ac:cxnSpMkLst>
            <pc:docMk/>
            <pc:sldMk cId="733448326" sldId="728"/>
            <ac:cxnSpMk id="19" creationId="{AAEF163B-9081-1657-FDAD-6C4A3DB29290}"/>
          </ac:cxnSpMkLst>
        </pc:cxnChg>
      </pc:sldChg>
      <pc:sldChg chg="del">
        <pc:chgData name="Paulo Ferrinho" userId="eb953aae-dc40-4eb0-ba73-ffb2c1072bbb" providerId="ADAL" clId="{12629C99-53B8-4B6F-BBDE-C91E29451742}" dt="2024-11-18T16:04:45.900" v="10592" actId="2696"/>
        <pc:sldMkLst>
          <pc:docMk/>
          <pc:sldMk cId="1520580975" sldId="729"/>
        </pc:sldMkLst>
      </pc:sldChg>
      <pc:sldChg chg="add">
        <pc:chgData name="Paulo Ferrinho" userId="eb953aae-dc40-4eb0-ba73-ffb2c1072bbb" providerId="ADAL" clId="{12629C99-53B8-4B6F-BBDE-C91E29451742}" dt="2024-11-18T16:05:11.252" v="10595"/>
        <pc:sldMkLst>
          <pc:docMk/>
          <pc:sldMk cId="2810212656" sldId="729"/>
        </pc:sldMkLst>
      </pc:sldChg>
      <pc:sldChg chg="modSp mod">
        <pc:chgData name="Paulo Ferrinho" userId="eb953aae-dc40-4eb0-ba73-ffb2c1072bbb" providerId="ADAL" clId="{12629C99-53B8-4B6F-BBDE-C91E29451742}" dt="2024-11-17T14:26:53.024" v="7502" actId="255"/>
        <pc:sldMkLst>
          <pc:docMk/>
          <pc:sldMk cId="3086523947" sldId="730"/>
        </pc:sldMkLst>
        <pc:spChg chg="mod">
          <ac:chgData name="Paulo Ferrinho" userId="eb953aae-dc40-4eb0-ba73-ffb2c1072bbb" providerId="ADAL" clId="{12629C99-53B8-4B6F-BBDE-C91E29451742}" dt="2024-11-17T14:26:53.024" v="7502" actId="255"/>
          <ac:spMkLst>
            <pc:docMk/>
            <pc:sldMk cId="3086523947" sldId="730"/>
            <ac:spMk id="2" creationId="{22E5B994-8686-ECAA-2036-DD95679AF416}"/>
          </ac:spMkLst>
        </pc:spChg>
        <pc:spChg chg="mod">
          <ac:chgData name="Paulo Ferrinho" userId="eb953aae-dc40-4eb0-ba73-ffb2c1072bbb" providerId="ADAL" clId="{12629C99-53B8-4B6F-BBDE-C91E29451742}" dt="2024-11-16T11:26:00.201" v="1187" actId="20577"/>
          <ac:spMkLst>
            <pc:docMk/>
            <pc:sldMk cId="3086523947" sldId="730"/>
            <ac:spMk id="10" creationId="{E0BD27C4-0C60-9358-23A1-5FAC1D42BECC}"/>
          </ac:spMkLst>
        </pc:spChg>
      </pc:sldChg>
      <pc:sldChg chg="addSp delSp modSp mod modClrScheme chgLayout">
        <pc:chgData name="Paulo Ferrinho" userId="eb953aae-dc40-4eb0-ba73-ffb2c1072bbb" providerId="ADAL" clId="{12629C99-53B8-4B6F-BBDE-C91E29451742}" dt="2024-11-16T12:27:13.861" v="1335" actId="1076"/>
        <pc:sldMkLst>
          <pc:docMk/>
          <pc:sldMk cId="4043517691" sldId="731"/>
        </pc:sldMkLst>
        <pc:spChg chg="mod ord">
          <ac:chgData name="Paulo Ferrinho" userId="eb953aae-dc40-4eb0-ba73-ffb2c1072bbb" providerId="ADAL" clId="{12629C99-53B8-4B6F-BBDE-C91E29451742}" dt="2024-11-16T11:16:25.894" v="826" actId="700"/>
          <ac:spMkLst>
            <pc:docMk/>
            <pc:sldMk cId="4043517691" sldId="731"/>
            <ac:spMk id="2" creationId="{F99D4035-36D8-C6E7-9B4D-DF2E2FA34512}"/>
          </ac:spMkLst>
        </pc:spChg>
        <pc:spChg chg="del mod ord">
          <ac:chgData name="Paulo Ferrinho" userId="eb953aae-dc40-4eb0-ba73-ffb2c1072bbb" providerId="ADAL" clId="{12629C99-53B8-4B6F-BBDE-C91E29451742}" dt="2024-11-16T11:16:25.894" v="826" actId="700"/>
          <ac:spMkLst>
            <pc:docMk/>
            <pc:sldMk cId="4043517691" sldId="731"/>
            <ac:spMk id="3" creationId="{61A8F981-8D1B-B2EC-D2D7-70BF3655F6AB}"/>
          </ac:spMkLst>
        </pc:spChg>
        <pc:spChg chg="mod ord">
          <ac:chgData name="Paulo Ferrinho" userId="eb953aae-dc40-4eb0-ba73-ffb2c1072bbb" providerId="ADAL" clId="{12629C99-53B8-4B6F-BBDE-C91E29451742}" dt="2024-11-16T11:16:25.894" v="826" actId="700"/>
          <ac:spMkLst>
            <pc:docMk/>
            <pc:sldMk cId="4043517691" sldId="731"/>
            <ac:spMk id="4" creationId="{10BBCED1-AE0B-8490-2F68-D6C9981AFF48}"/>
          </ac:spMkLst>
        </pc:spChg>
        <pc:spChg chg="mod ord">
          <ac:chgData name="Paulo Ferrinho" userId="eb953aae-dc40-4eb0-ba73-ffb2c1072bbb" providerId="ADAL" clId="{12629C99-53B8-4B6F-BBDE-C91E29451742}" dt="2024-11-16T11:16:25.894" v="826" actId="700"/>
          <ac:spMkLst>
            <pc:docMk/>
            <pc:sldMk cId="4043517691" sldId="731"/>
            <ac:spMk id="5" creationId="{B9CB5D7A-DB75-74C2-CCAB-B01B98DA6B2A}"/>
          </ac:spMkLst>
        </pc:spChg>
        <pc:spChg chg="mod ord">
          <ac:chgData name="Paulo Ferrinho" userId="eb953aae-dc40-4eb0-ba73-ffb2c1072bbb" providerId="ADAL" clId="{12629C99-53B8-4B6F-BBDE-C91E29451742}" dt="2024-11-16T11:16:25.894" v="826" actId="700"/>
          <ac:spMkLst>
            <pc:docMk/>
            <pc:sldMk cId="4043517691" sldId="731"/>
            <ac:spMk id="6" creationId="{0791D6AD-A610-D3B0-4672-B3ECC6FF5AE0}"/>
          </ac:spMkLst>
        </pc:spChg>
        <pc:spChg chg="add mod ord">
          <ac:chgData name="Paulo Ferrinho" userId="eb953aae-dc40-4eb0-ba73-ffb2c1072bbb" providerId="ADAL" clId="{12629C99-53B8-4B6F-BBDE-C91E29451742}" dt="2024-11-16T12:26:59.259" v="1334" actId="27636"/>
          <ac:spMkLst>
            <pc:docMk/>
            <pc:sldMk cId="4043517691" sldId="731"/>
            <ac:spMk id="7" creationId="{05E61356-3A6A-A430-18C9-249071C62F07}"/>
          </ac:spMkLst>
        </pc:spChg>
        <pc:spChg chg="add mod ord">
          <ac:chgData name="Paulo Ferrinho" userId="eb953aae-dc40-4eb0-ba73-ffb2c1072bbb" providerId="ADAL" clId="{12629C99-53B8-4B6F-BBDE-C91E29451742}" dt="2024-11-16T12:27:13.861" v="1335" actId="1076"/>
          <ac:spMkLst>
            <pc:docMk/>
            <pc:sldMk cId="4043517691" sldId="731"/>
            <ac:spMk id="8" creationId="{E8F57F74-B461-8D7E-0279-9E3DFF6500CF}"/>
          </ac:spMkLst>
        </pc:spChg>
      </pc:sldChg>
      <pc:sldChg chg="addSp delSp modSp new mod ord">
        <pc:chgData name="Paulo Ferrinho" userId="eb953aae-dc40-4eb0-ba73-ffb2c1072bbb" providerId="ADAL" clId="{12629C99-53B8-4B6F-BBDE-C91E29451742}" dt="2024-11-16T16:18:31.126" v="4709" actId="1076"/>
        <pc:sldMkLst>
          <pc:docMk/>
          <pc:sldMk cId="1834063600" sldId="732"/>
        </pc:sldMkLst>
        <pc:spChg chg="add mod">
          <ac:chgData name="Paulo Ferrinho" userId="eb953aae-dc40-4eb0-ba73-ffb2c1072bbb" providerId="ADAL" clId="{12629C99-53B8-4B6F-BBDE-C91E29451742}" dt="2024-11-16T16:18:31.126" v="4709" actId="1076"/>
          <ac:spMkLst>
            <pc:docMk/>
            <pc:sldMk cId="1834063600" sldId="732"/>
            <ac:spMk id="5" creationId="{2A04D547-3708-4F93-141D-09DB87CCF4F6}"/>
          </ac:spMkLst>
        </pc:spChg>
        <pc:picChg chg="add mod modCrop">
          <ac:chgData name="Paulo Ferrinho" userId="eb953aae-dc40-4eb0-ba73-ffb2c1072bbb" providerId="ADAL" clId="{12629C99-53B8-4B6F-BBDE-C91E29451742}" dt="2024-11-16T16:17:45.565" v="4686" actId="14100"/>
          <ac:picMkLst>
            <pc:docMk/>
            <pc:sldMk cId="1834063600" sldId="732"/>
            <ac:picMk id="6" creationId="{AF436EBE-2541-F1BC-841B-E122B7686306}"/>
          </ac:picMkLst>
        </pc:picChg>
        <pc:picChg chg="add del">
          <ac:chgData name="Paulo Ferrinho" userId="eb953aae-dc40-4eb0-ba73-ffb2c1072bbb" providerId="ADAL" clId="{12629C99-53B8-4B6F-BBDE-C91E29451742}" dt="2024-11-12T17:07:39.469" v="416" actId="22"/>
          <ac:picMkLst>
            <pc:docMk/>
            <pc:sldMk cId="1834063600" sldId="732"/>
            <ac:picMk id="8" creationId="{4C3F39F5-049D-7273-505E-2A2144CE6AA1}"/>
          </ac:picMkLst>
        </pc:picChg>
      </pc:sldChg>
      <pc:sldChg chg="addSp modSp new mod">
        <pc:chgData name="Paulo Ferrinho" userId="eb953aae-dc40-4eb0-ba73-ffb2c1072bbb" providerId="ADAL" clId="{12629C99-53B8-4B6F-BBDE-C91E29451742}" dt="2024-11-17T12:15:19.087" v="6223" actId="14100"/>
        <pc:sldMkLst>
          <pc:docMk/>
          <pc:sldMk cId="2567513981" sldId="733"/>
        </pc:sldMkLst>
        <pc:spChg chg="add mod">
          <ac:chgData name="Paulo Ferrinho" userId="eb953aae-dc40-4eb0-ba73-ffb2c1072bbb" providerId="ADAL" clId="{12629C99-53B8-4B6F-BBDE-C91E29451742}" dt="2024-11-16T16:20:41.018" v="4779" actId="20577"/>
          <ac:spMkLst>
            <pc:docMk/>
            <pc:sldMk cId="2567513981" sldId="733"/>
            <ac:spMk id="5" creationId="{DE9BA61A-A77A-7438-1B9C-1B1FB005B3AC}"/>
          </ac:spMkLst>
        </pc:spChg>
        <pc:spChg chg="add mod">
          <ac:chgData name="Paulo Ferrinho" userId="eb953aae-dc40-4eb0-ba73-ffb2c1072bbb" providerId="ADAL" clId="{12629C99-53B8-4B6F-BBDE-C91E29451742}" dt="2024-11-17T12:15:19.087" v="6223" actId="14100"/>
          <ac:spMkLst>
            <pc:docMk/>
            <pc:sldMk cId="2567513981" sldId="733"/>
            <ac:spMk id="7" creationId="{E2F038A6-905B-34E7-A6B2-B258B0146CD3}"/>
          </ac:spMkLst>
        </pc:spChg>
        <pc:spChg chg="add mod">
          <ac:chgData name="Paulo Ferrinho" userId="eb953aae-dc40-4eb0-ba73-ffb2c1072bbb" providerId="ADAL" clId="{12629C99-53B8-4B6F-BBDE-C91E29451742}" dt="2024-11-16T16:22:17.199" v="4788" actId="1076"/>
          <ac:spMkLst>
            <pc:docMk/>
            <pc:sldMk cId="2567513981" sldId="733"/>
            <ac:spMk id="8" creationId="{77FDBE94-DB1B-2A30-A1B6-60BA056BB9B3}"/>
          </ac:spMkLst>
        </pc:spChg>
        <pc:picChg chg="add mod modCrop">
          <ac:chgData name="Paulo Ferrinho" userId="eb953aae-dc40-4eb0-ba73-ffb2c1072bbb" providerId="ADAL" clId="{12629C99-53B8-4B6F-BBDE-C91E29451742}" dt="2024-11-16T16:22:08.685" v="4787" actId="1076"/>
          <ac:picMkLst>
            <pc:docMk/>
            <pc:sldMk cId="2567513981" sldId="733"/>
            <ac:picMk id="6" creationId="{786BFEC2-B206-AF8E-077D-571C7ED65C1D}"/>
          </ac:picMkLst>
        </pc:picChg>
      </pc:sldChg>
      <pc:sldChg chg="addSp delSp modSp new add del mod">
        <pc:chgData name="Paulo Ferrinho" userId="eb953aae-dc40-4eb0-ba73-ffb2c1072bbb" providerId="ADAL" clId="{12629C99-53B8-4B6F-BBDE-C91E29451742}" dt="2024-11-16T16:19:40.699" v="4754" actId="20577"/>
        <pc:sldMkLst>
          <pc:docMk/>
          <pc:sldMk cId="2313187025" sldId="734"/>
        </pc:sldMkLst>
        <pc:spChg chg="add mod">
          <ac:chgData name="Paulo Ferrinho" userId="eb953aae-dc40-4eb0-ba73-ffb2c1072bbb" providerId="ADAL" clId="{12629C99-53B8-4B6F-BBDE-C91E29451742}" dt="2024-11-16T16:19:40.699" v="4754" actId="20577"/>
          <ac:spMkLst>
            <pc:docMk/>
            <pc:sldMk cId="2313187025" sldId="734"/>
            <ac:spMk id="5" creationId="{C6989664-BA0A-D06E-C483-8A8004F6C973}"/>
          </ac:spMkLst>
        </pc:spChg>
        <pc:picChg chg="add del mod modCrop">
          <ac:chgData name="Paulo Ferrinho" userId="eb953aae-dc40-4eb0-ba73-ffb2c1072bbb" providerId="ADAL" clId="{12629C99-53B8-4B6F-BBDE-C91E29451742}" dt="2024-11-12T17:29:50.151" v="636" actId="478"/>
          <ac:picMkLst>
            <pc:docMk/>
            <pc:sldMk cId="2313187025" sldId="734"/>
            <ac:picMk id="6" creationId="{645634F6-EBED-44A5-A089-8C2DA50F2576}"/>
          </ac:picMkLst>
        </pc:picChg>
        <pc:picChg chg="add mod modCrop">
          <ac:chgData name="Paulo Ferrinho" userId="eb953aae-dc40-4eb0-ba73-ffb2c1072bbb" providerId="ADAL" clId="{12629C99-53B8-4B6F-BBDE-C91E29451742}" dt="2024-11-16T16:18:58.045" v="4712" actId="14100"/>
          <ac:picMkLst>
            <pc:docMk/>
            <pc:sldMk cId="2313187025" sldId="734"/>
            <ac:picMk id="8" creationId="{4D253090-9BBD-12FE-0F6A-8823A4352020}"/>
          </ac:picMkLst>
        </pc:picChg>
      </pc:sldChg>
      <pc:sldChg chg="addSp modSp new mod">
        <pc:chgData name="Paulo Ferrinho" userId="eb953aae-dc40-4eb0-ba73-ffb2c1072bbb" providerId="ADAL" clId="{12629C99-53B8-4B6F-BBDE-C91E29451742}" dt="2024-11-16T15:52:54.790" v="4207" actId="14100"/>
        <pc:sldMkLst>
          <pc:docMk/>
          <pc:sldMk cId="106128975" sldId="735"/>
        </pc:sldMkLst>
        <pc:picChg chg="add mod modCrop">
          <ac:chgData name="Paulo Ferrinho" userId="eb953aae-dc40-4eb0-ba73-ffb2c1072bbb" providerId="ADAL" clId="{12629C99-53B8-4B6F-BBDE-C91E29451742}" dt="2024-11-16T15:52:54.790" v="4207" actId="14100"/>
          <ac:picMkLst>
            <pc:docMk/>
            <pc:sldMk cId="106128975" sldId="735"/>
            <ac:picMk id="6" creationId="{6A187382-6E2E-11BC-FE13-2362EC212E7C}"/>
          </ac:picMkLst>
        </pc:picChg>
      </pc:sldChg>
      <pc:sldChg chg="addSp delSp modSp new mod ord">
        <pc:chgData name="Paulo Ferrinho" userId="eb953aae-dc40-4eb0-ba73-ffb2c1072bbb" providerId="ADAL" clId="{12629C99-53B8-4B6F-BBDE-C91E29451742}" dt="2024-11-19T11:23:11.144" v="10651"/>
        <pc:sldMkLst>
          <pc:docMk/>
          <pc:sldMk cId="1491771533" sldId="736"/>
        </pc:sldMkLst>
        <pc:spChg chg="add del mod">
          <ac:chgData name="Paulo Ferrinho" userId="eb953aae-dc40-4eb0-ba73-ffb2c1072bbb" providerId="ADAL" clId="{12629C99-53B8-4B6F-BBDE-C91E29451742}" dt="2024-11-16T16:08:03.483" v="4392" actId="478"/>
          <ac:spMkLst>
            <pc:docMk/>
            <pc:sldMk cId="1491771533" sldId="736"/>
            <ac:spMk id="5" creationId="{73B36961-E97C-A1B0-3F98-F91F5AAF71FD}"/>
          </ac:spMkLst>
        </pc:spChg>
        <pc:spChg chg="add mod">
          <ac:chgData name="Paulo Ferrinho" userId="eb953aae-dc40-4eb0-ba73-ffb2c1072bbb" providerId="ADAL" clId="{12629C99-53B8-4B6F-BBDE-C91E29451742}" dt="2024-11-16T16:08:39.462" v="4451" actId="20577"/>
          <ac:spMkLst>
            <pc:docMk/>
            <pc:sldMk cId="1491771533" sldId="736"/>
            <ac:spMk id="6" creationId="{356B1E77-167E-9DCB-E539-8D70CE04ECEE}"/>
          </ac:spMkLst>
        </pc:spChg>
        <pc:picChg chg="add del">
          <ac:chgData name="Paulo Ferrinho" userId="eb953aae-dc40-4eb0-ba73-ffb2c1072bbb" providerId="ADAL" clId="{12629C99-53B8-4B6F-BBDE-C91E29451742}" dt="2024-11-12T17:40:55.088" v="644" actId="22"/>
          <ac:picMkLst>
            <pc:docMk/>
            <pc:sldMk cId="1491771533" sldId="736"/>
            <ac:picMk id="6" creationId="{06E90958-131B-C0B5-A4F6-D5E85BED4134}"/>
          </ac:picMkLst>
        </pc:picChg>
        <pc:picChg chg="add mod modCrop">
          <ac:chgData name="Paulo Ferrinho" userId="eb953aae-dc40-4eb0-ba73-ffb2c1072bbb" providerId="ADAL" clId="{12629C99-53B8-4B6F-BBDE-C91E29451742}" dt="2024-11-12T17:42:01.767" v="649" actId="732"/>
          <ac:picMkLst>
            <pc:docMk/>
            <pc:sldMk cId="1491771533" sldId="736"/>
            <ac:picMk id="8" creationId="{D26414F5-FECD-9350-518C-115DDDD280E9}"/>
          </ac:picMkLst>
        </pc:picChg>
      </pc:sldChg>
      <pc:sldChg chg="addSp modSp new mod">
        <pc:chgData name="Paulo Ferrinho" userId="eb953aae-dc40-4eb0-ba73-ffb2c1072bbb" providerId="ADAL" clId="{12629C99-53B8-4B6F-BBDE-C91E29451742}" dt="2024-11-17T11:17:11.864" v="5501" actId="732"/>
        <pc:sldMkLst>
          <pc:docMk/>
          <pc:sldMk cId="1176238382" sldId="737"/>
        </pc:sldMkLst>
        <pc:picChg chg="add mod modCrop">
          <ac:chgData name="Paulo Ferrinho" userId="eb953aae-dc40-4eb0-ba73-ffb2c1072bbb" providerId="ADAL" clId="{12629C99-53B8-4B6F-BBDE-C91E29451742}" dt="2024-11-17T11:17:11.864" v="5501" actId="732"/>
          <ac:picMkLst>
            <pc:docMk/>
            <pc:sldMk cId="1176238382" sldId="737"/>
            <ac:picMk id="6" creationId="{6A0F093E-6ECA-FB52-83F6-844825FFDB00}"/>
          </ac:picMkLst>
        </pc:picChg>
      </pc:sldChg>
      <pc:sldChg chg="addSp modSp new mod">
        <pc:chgData name="Paulo Ferrinho" userId="eb953aae-dc40-4eb0-ba73-ffb2c1072bbb" providerId="ADAL" clId="{12629C99-53B8-4B6F-BBDE-C91E29451742}" dt="2024-11-17T11:46:50.457" v="5723" actId="1076"/>
        <pc:sldMkLst>
          <pc:docMk/>
          <pc:sldMk cId="1080585784" sldId="738"/>
        </pc:sldMkLst>
        <pc:spChg chg="add mod">
          <ac:chgData name="Paulo Ferrinho" userId="eb953aae-dc40-4eb0-ba73-ffb2c1072bbb" providerId="ADAL" clId="{12629C99-53B8-4B6F-BBDE-C91E29451742}" dt="2024-11-17T11:46:50.457" v="5723" actId="1076"/>
          <ac:spMkLst>
            <pc:docMk/>
            <pc:sldMk cId="1080585784" sldId="738"/>
            <ac:spMk id="8" creationId="{EEF2E5FD-4C80-25A9-4E1B-4887BADF2D46}"/>
          </ac:spMkLst>
        </pc:spChg>
        <pc:picChg chg="add mod modCrop">
          <ac:chgData name="Paulo Ferrinho" userId="eb953aae-dc40-4eb0-ba73-ffb2c1072bbb" providerId="ADAL" clId="{12629C99-53B8-4B6F-BBDE-C91E29451742}" dt="2024-11-17T11:31:33.143" v="5509" actId="14100"/>
          <ac:picMkLst>
            <pc:docMk/>
            <pc:sldMk cId="1080585784" sldId="738"/>
            <ac:picMk id="6" creationId="{4E4F1F00-326F-EF68-7CC9-9A18CFD7CBDA}"/>
          </ac:picMkLst>
        </pc:picChg>
        <pc:picChg chg="add mod">
          <ac:chgData name="Paulo Ferrinho" userId="eb953aae-dc40-4eb0-ba73-ffb2c1072bbb" providerId="ADAL" clId="{12629C99-53B8-4B6F-BBDE-C91E29451742}" dt="2024-11-17T11:46:24.475" v="5721"/>
          <ac:picMkLst>
            <pc:docMk/>
            <pc:sldMk cId="1080585784" sldId="738"/>
            <ac:picMk id="7" creationId="{D851758E-9D4D-ABC8-DDFD-BFE81B5BA434}"/>
          </ac:picMkLst>
        </pc:picChg>
      </pc:sldChg>
      <pc:sldChg chg="add del">
        <pc:chgData name="Paulo Ferrinho" userId="eb953aae-dc40-4eb0-ba73-ffb2c1072bbb" providerId="ADAL" clId="{12629C99-53B8-4B6F-BBDE-C91E29451742}" dt="2024-11-17T11:35:46.731" v="5511"/>
        <pc:sldMkLst>
          <pc:docMk/>
          <pc:sldMk cId="2378912169" sldId="739"/>
        </pc:sldMkLst>
      </pc:sldChg>
      <pc:sldChg chg="addSp delSp modSp add mod ord">
        <pc:chgData name="Paulo Ferrinho" userId="eb953aae-dc40-4eb0-ba73-ffb2c1072bbb" providerId="ADAL" clId="{12629C99-53B8-4B6F-BBDE-C91E29451742}" dt="2024-11-18T11:37:47.739" v="9858"/>
        <pc:sldMkLst>
          <pc:docMk/>
          <pc:sldMk cId="3816514194" sldId="739"/>
        </pc:sldMkLst>
        <pc:spChg chg="mod ord">
          <ac:chgData name="Paulo Ferrinho" userId="eb953aae-dc40-4eb0-ba73-ffb2c1072bbb" providerId="ADAL" clId="{12629C99-53B8-4B6F-BBDE-C91E29451742}" dt="2024-11-17T15:59:20.016" v="9271" actId="166"/>
          <ac:spMkLst>
            <pc:docMk/>
            <pc:sldMk cId="3816514194" sldId="739"/>
            <ac:spMk id="5" creationId="{A205B23A-64F1-6803-5DC8-F73324F07652}"/>
          </ac:spMkLst>
        </pc:spChg>
        <pc:picChg chg="add del">
          <ac:chgData name="Paulo Ferrinho" userId="eb953aae-dc40-4eb0-ba73-ffb2c1072bbb" providerId="ADAL" clId="{12629C99-53B8-4B6F-BBDE-C91E29451742}" dt="2024-11-17T15:59:02.537" v="9270" actId="21"/>
          <ac:picMkLst>
            <pc:docMk/>
            <pc:sldMk cId="3816514194" sldId="739"/>
            <ac:picMk id="6" creationId="{D851758E-9D4D-ABC8-DDFD-BFE81B5BA434}"/>
          </ac:picMkLst>
        </pc:picChg>
      </pc:sldChg>
      <pc:sldChg chg="add del">
        <pc:chgData name="Paulo Ferrinho" userId="eb953aae-dc40-4eb0-ba73-ffb2c1072bbb" providerId="ADAL" clId="{12629C99-53B8-4B6F-BBDE-C91E29451742}" dt="2024-11-17T11:37:43.005" v="5572"/>
        <pc:sldMkLst>
          <pc:docMk/>
          <pc:sldMk cId="103850046" sldId="740"/>
        </pc:sldMkLst>
      </pc:sldChg>
      <pc:sldChg chg="add del">
        <pc:chgData name="Paulo Ferrinho" userId="eb953aae-dc40-4eb0-ba73-ffb2c1072bbb" providerId="ADAL" clId="{12629C99-53B8-4B6F-BBDE-C91E29451742}" dt="2024-11-17T11:37:54.128" v="5574"/>
        <pc:sldMkLst>
          <pc:docMk/>
          <pc:sldMk cId="826633637" sldId="740"/>
        </pc:sldMkLst>
      </pc:sldChg>
      <pc:sldChg chg="addSp delSp modSp new mod">
        <pc:chgData name="Paulo Ferrinho" userId="eb953aae-dc40-4eb0-ba73-ffb2c1072bbb" providerId="ADAL" clId="{12629C99-53B8-4B6F-BBDE-C91E29451742}" dt="2024-11-17T16:14:15.814" v="9713" actId="20577"/>
        <pc:sldMkLst>
          <pc:docMk/>
          <pc:sldMk cId="1188612115" sldId="740"/>
        </pc:sldMkLst>
        <pc:spChg chg="mod">
          <ac:chgData name="Paulo Ferrinho" userId="eb953aae-dc40-4eb0-ba73-ffb2c1072bbb" providerId="ADAL" clId="{12629C99-53B8-4B6F-BBDE-C91E29451742}" dt="2024-11-17T14:06:52.968" v="7261" actId="1035"/>
          <ac:spMkLst>
            <pc:docMk/>
            <pc:sldMk cId="1188612115" sldId="740"/>
            <ac:spMk id="2" creationId="{C492CC8C-6BC1-FB6D-7450-5C4332A42B31}"/>
          </ac:spMkLst>
        </pc:spChg>
        <pc:spChg chg="add mod">
          <ac:chgData name="Paulo Ferrinho" userId="eb953aae-dc40-4eb0-ba73-ffb2c1072bbb" providerId="ADAL" clId="{12629C99-53B8-4B6F-BBDE-C91E29451742}" dt="2024-11-17T16:14:15.814" v="9713" actId="20577"/>
          <ac:spMkLst>
            <pc:docMk/>
            <pc:sldMk cId="1188612115" sldId="740"/>
            <ac:spMk id="3" creationId="{0F35DB35-5C66-4638-E5CB-562C5BAEEB64}"/>
          </ac:spMkLst>
        </pc:spChg>
        <pc:spChg chg="del">
          <ac:chgData name="Paulo Ferrinho" userId="eb953aae-dc40-4eb0-ba73-ffb2c1072bbb" providerId="ADAL" clId="{12629C99-53B8-4B6F-BBDE-C91E29451742}" dt="2024-11-17T14:02:26.288" v="7137" actId="478"/>
          <ac:spMkLst>
            <pc:docMk/>
            <pc:sldMk cId="1188612115" sldId="740"/>
            <ac:spMk id="3" creationId="{F799CCE4-E6F1-202B-0A97-C4A04B3EE8C6}"/>
          </ac:spMkLst>
        </pc:spChg>
        <pc:spChg chg="add mod">
          <ac:chgData name="Paulo Ferrinho" userId="eb953aae-dc40-4eb0-ba73-ffb2c1072bbb" providerId="ADAL" clId="{12629C99-53B8-4B6F-BBDE-C91E29451742}" dt="2024-11-17T14:18:45.030" v="7282" actId="14861"/>
          <ac:spMkLst>
            <pc:docMk/>
            <pc:sldMk cId="1188612115" sldId="740"/>
            <ac:spMk id="9" creationId="{E2AE1E74-FB72-8DEA-0B89-7AFE2B90C675}"/>
          </ac:spMkLst>
        </pc:spChg>
        <pc:picChg chg="add mod modCrop">
          <ac:chgData name="Paulo Ferrinho" userId="eb953aae-dc40-4eb0-ba73-ffb2c1072bbb" providerId="ADAL" clId="{12629C99-53B8-4B6F-BBDE-C91E29451742}" dt="2024-11-17T14:07:04.564" v="7272" actId="1037"/>
          <ac:picMkLst>
            <pc:docMk/>
            <pc:sldMk cId="1188612115" sldId="740"/>
            <ac:picMk id="8" creationId="{31A2509B-52C9-2987-A097-F973EA0FEEAE}"/>
          </ac:picMkLst>
        </pc:picChg>
      </pc:sldChg>
    </pc:docChg>
  </pc:docChgLst>
  <pc:docChgLst>
    <pc:chgData name="Paulo Ferrinho" userId="eb953aae-dc40-4eb0-ba73-ffb2c1072bbb" providerId="ADAL" clId="{7352E79D-926D-46EF-904B-9A608C0D737A}"/>
    <pc:docChg chg="undo redo custSel addSld delSld modSld sldOrd addSection modSection">
      <pc:chgData name="Paulo Ferrinho" userId="eb953aae-dc40-4eb0-ba73-ffb2c1072bbb" providerId="ADAL" clId="{7352E79D-926D-46EF-904B-9A608C0D737A}" dt="2024-11-12T14:04:24.486" v="2530" actId="20577"/>
      <pc:docMkLst>
        <pc:docMk/>
      </pc:docMkLst>
      <pc:sldChg chg="modSp mod">
        <pc:chgData name="Paulo Ferrinho" userId="eb953aae-dc40-4eb0-ba73-ffb2c1072bbb" providerId="ADAL" clId="{7352E79D-926D-46EF-904B-9A608C0D737A}" dt="2024-11-12T12:04:12.746" v="1843" actId="20577"/>
        <pc:sldMkLst>
          <pc:docMk/>
          <pc:sldMk cId="867826300" sldId="257"/>
        </pc:sldMkLst>
        <pc:spChg chg="mod">
          <ac:chgData name="Paulo Ferrinho" userId="eb953aae-dc40-4eb0-ba73-ffb2c1072bbb" providerId="ADAL" clId="{7352E79D-926D-46EF-904B-9A608C0D737A}" dt="2024-11-12T12:04:12.746" v="1843" actId="20577"/>
          <ac:spMkLst>
            <pc:docMk/>
            <pc:sldMk cId="867826300" sldId="257"/>
            <ac:spMk id="2" creationId="{91510A61-6F79-42A2-8E5F-BB6F2DC5209D}"/>
          </ac:spMkLst>
        </pc:spChg>
        <pc:spChg chg="mod">
          <ac:chgData name="Paulo Ferrinho" userId="eb953aae-dc40-4eb0-ba73-ffb2c1072bbb" providerId="ADAL" clId="{7352E79D-926D-46EF-904B-9A608C0D737A}" dt="2024-11-12T08:30:54.131" v="915" actId="113"/>
          <ac:spMkLst>
            <pc:docMk/>
            <pc:sldMk cId="867826300" sldId="257"/>
            <ac:spMk id="5" creationId="{B318E2DE-060B-FB63-E661-EC32A543A7E6}"/>
          </ac:spMkLst>
        </pc:spChg>
      </pc:sldChg>
      <pc:sldChg chg="addSp delSp modSp mod ord">
        <pc:chgData name="Paulo Ferrinho" userId="eb953aae-dc40-4eb0-ba73-ffb2c1072bbb" providerId="ADAL" clId="{7352E79D-926D-46EF-904B-9A608C0D737A}" dt="2024-11-12T12:09:14.040" v="1856" actId="113"/>
        <pc:sldMkLst>
          <pc:docMk/>
          <pc:sldMk cId="3125041911" sldId="651"/>
        </pc:sldMkLst>
        <pc:spChg chg="mod">
          <ac:chgData name="Paulo Ferrinho" userId="eb953aae-dc40-4eb0-ba73-ffb2c1072bbb" providerId="ADAL" clId="{7352E79D-926D-46EF-904B-9A608C0D737A}" dt="2024-11-12T12:09:14.040" v="1856" actId="113"/>
          <ac:spMkLst>
            <pc:docMk/>
            <pc:sldMk cId="3125041911" sldId="651"/>
            <ac:spMk id="2" creationId="{118A7BB0-FE3E-4EF4-B45D-312A923A8564}"/>
          </ac:spMkLst>
        </pc:spChg>
        <pc:spChg chg="del">
          <ac:chgData name="Paulo Ferrinho" userId="eb953aae-dc40-4eb0-ba73-ffb2c1072bbb" providerId="ADAL" clId="{7352E79D-926D-46EF-904B-9A608C0D737A}" dt="2024-11-12T12:02:43.890" v="1804" actId="478"/>
          <ac:spMkLst>
            <pc:docMk/>
            <pc:sldMk cId="3125041911" sldId="651"/>
            <ac:spMk id="3" creationId="{889FC6BF-61A7-4BA6-8916-E34DDD72A887}"/>
          </ac:spMkLst>
        </pc:spChg>
        <pc:spChg chg="del">
          <ac:chgData name="Paulo Ferrinho" userId="eb953aae-dc40-4eb0-ba73-ffb2c1072bbb" providerId="ADAL" clId="{7352E79D-926D-46EF-904B-9A608C0D737A}" dt="2024-11-12T12:02:43.890" v="1804" actId="478"/>
          <ac:spMkLst>
            <pc:docMk/>
            <pc:sldMk cId="3125041911" sldId="651"/>
            <ac:spMk id="4" creationId="{7187BCC9-79E6-486B-BAB1-3C12506BC33D}"/>
          </ac:spMkLst>
        </pc:spChg>
        <pc:spChg chg="del">
          <ac:chgData name="Paulo Ferrinho" userId="eb953aae-dc40-4eb0-ba73-ffb2c1072bbb" providerId="ADAL" clId="{7352E79D-926D-46EF-904B-9A608C0D737A}" dt="2024-11-12T12:02:43.890" v="1804" actId="478"/>
          <ac:spMkLst>
            <pc:docMk/>
            <pc:sldMk cId="3125041911" sldId="651"/>
            <ac:spMk id="5" creationId="{3F2B36C9-2E9E-4D80-84C1-F1C952B6D440}"/>
          </ac:spMkLst>
        </pc:spChg>
        <pc:spChg chg="del">
          <ac:chgData name="Paulo Ferrinho" userId="eb953aae-dc40-4eb0-ba73-ffb2c1072bbb" providerId="ADAL" clId="{7352E79D-926D-46EF-904B-9A608C0D737A}" dt="2024-11-12T12:02:43.890" v="1804" actId="478"/>
          <ac:spMkLst>
            <pc:docMk/>
            <pc:sldMk cId="3125041911" sldId="651"/>
            <ac:spMk id="6" creationId="{FFC436B6-A318-444F-B9E7-755013C28231}"/>
          </ac:spMkLst>
        </pc:spChg>
        <pc:spChg chg="add mod">
          <ac:chgData name="Paulo Ferrinho" userId="eb953aae-dc40-4eb0-ba73-ffb2c1072bbb" providerId="ADAL" clId="{7352E79D-926D-46EF-904B-9A608C0D737A}" dt="2024-11-12T12:08:20.227" v="1850" actId="20577"/>
          <ac:spMkLst>
            <pc:docMk/>
            <pc:sldMk cId="3125041911" sldId="651"/>
            <ac:spMk id="10" creationId="{9FD0C7CE-9915-CC66-3721-7C9F025E1762}"/>
          </ac:spMkLst>
        </pc:spChg>
      </pc:sldChg>
      <pc:sldChg chg="addSp modSp mod">
        <pc:chgData name="Paulo Ferrinho" userId="eb953aae-dc40-4eb0-ba73-ffb2c1072bbb" providerId="ADAL" clId="{7352E79D-926D-46EF-904B-9A608C0D737A}" dt="2024-11-12T07:56:54.254" v="88" actId="1076"/>
        <pc:sldMkLst>
          <pc:docMk/>
          <pc:sldMk cId="2770027846" sldId="664"/>
        </pc:sldMkLst>
        <pc:spChg chg="add mod">
          <ac:chgData name="Paulo Ferrinho" userId="eb953aae-dc40-4eb0-ba73-ffb2c1072bbb" providerId="ADAL" clId="{7352E79D-926D-46EF-904B-9A608C0D737A}" dt="2024-11-12T07:56:54.254" v="88" actId="1076"/>
          <ac:spMkLst>
            <pc:docMk/>
            <pc:sldMk cId="2770027846" sldId="664"/>
            <ac:spMk id="2" creationId="{8D602FCD-9FCC-5D3A-E487-8DC72BD27F86}"/>
          </ac:spMkLst>
        </pc:spChg>
      </pc:sldChg>
      <pc:sldChg chg="addSp modSp mod">
        <pc:chgData name="Paulo Ferrinho" userId="eb953aae-dc40-4eb0-ba73-ffb2c1072bbb" providerId="ADAL" clId="{7352E79D-926D-46EF-904B-9A608C0D737A}" dt="2024-11-12T08:20:55.344" v="165" actId="1076"/>
        <pc:sldMkLst>
          <pc:docMk/>
          <pc:sldMk cId="611605492" sldId="666"/>
        </pc:sldMkLst>
        <pc:spChg chg="add mod">
          <ac:chgData name="Paulo Ferrinho" userId="eb953aae-dc40-4eb0-ba73-ffb2c1072bbb" providerId="ADAL" clId="{7352E79D-926D-46EF-904B-9A608C0D737A}" dt="2024-11-12T08:20:40.204" v="163" actId="14100"/>
          <ac:spMkLst>
            <pc:docMk/>
            <pc:sldMk cId="611605492" sldId="666"/>
            <ac:spMk id="5" creationId="{0AC7DFFC-B83E-7978-0D10-068CF2A360CB}"/>
          </ac:spMkLst>
        </pc:spChg>
        <pc:spChg chg="add mod">
          <ac:chgData name="Paulo Ferrinho" userId="eb953aae-dc40-4eb0-ba73-ffb2c1072bbb" providerId="ADAL" clId="{7352E79D-926D-46EF-904B-9A608C0D737A}" dt="2024-11-12T08:20:55.344" v="165" actId="1076"/>
          <ac:spMkLst>
            <pc:docMk/>
            <pc:sldMk cId="611605492" sldId="666"/>
            <ac:spMk id="7" creationId="{0F178479-7E0E-A62F-B8C9-A98BE20A2D5F}"/>
          </ac:spMkLst>
        </pc:spChg>
        <pc:picChg chg="mod">
          <ac:chgData name="Paulo Ferrinho" userId="eb953aae-dc40-4eb0-ba73-ffb2c1072bbb" providerId="ADAL" clId="{7352E79D-926D-46EF-904B-9A608C0D737A}" dt="2024-11-12T08:20:30.480" v="161" actId="1076"/>
          <ac:picMkLst>
            <pc:docMk/>
            <pc:sldMk cId="611605492" sldId="666"/>
            <ac:picMk id="6" creationId="{601B4E8D-D4B7-9EE8-70C1-177361FDF941}"/>
          </ac:picMkLst>
        </pc:picChg>
      </pc:sldChg>
      <pc:sldChg chg="addSp modSp mod">
        <pc:chgData name="Paulo Ferrinho" userId="eb953aae-dc40-4eb0-ba73-ffb2c1072bbb" providerId="ADAL" clId="{7352E79D-926D-46EF-904B-9A608C0D737A}" dt="2024-11-12T08:06:49.933" v="119" actId="14100"/>
        <pc:sldMkLst>
          <pc:docMk/>
          <pc:sldMk cId="2571327182" sldId="670"/>
        </pc:sldMkLst>
        <pc:spChg chg="add mod">
          <ac:chgData name="Paulo Ferrinho" userId="eb953aae-dc40-4eb0-ba73-ffb2c1072bbb" providerId="ADAL" clId="{7352E79D-926D-46EF-904B-9A608C0D737A}" dt="2024-11-12T08:06:10.660" v="112" actId="1076"/>
          <ac:spMkLst>
            <pc:docMk/>
            <pc:sldMk cId="2571327182" sldId="670"/>
            <ac:spMk id="5" creationId="{B4A7CE56-A464-0813-D43D-9F200E42D91C}"/>
          </ac:spMkLst>
        </pc:spChg>
        <pc:spChg chg="add mod">
          <ac:chgData name="Paulo Ferrinho" userId="eb953aae-dc40-4eb0-ba73-ffb2c1072bbb" providerId="ADAL" clId="{7352E79D-926D-46EF-904B-9A608C0D737A}" dt="2024-11-12T08:06:31.709" v="116" actId="1076"/>
          <ac:spMkLst>
            <pc:docMk/>
            <pc:sldMk cId="2571327182" sldId="670"/>
            <ac:spMk id="7" creationId="{E0B41FFB-F46E-0964-95FC-B1AAED9C278B}"/>
          </ac:spMkLst>
        </pc:spChg>
        <pc:spChg chg="add mod">
          <ac:chgData name="Paulo Ferrinho" userId="eb953aae-dc40-4eb0-ba73-ffb2c1072bbb" providerId="ADAL" clId="{7352E79D-926D-46EF-904B-9A608C0D737A}" dt="2024-11-12T08:06:49.933" v="119" actId="14100"/>
          <ac:spMkLst>
            <pc:docMk/>
            <pc:sldMk cId="2571327182" sldId="670"/>
            <ac:spMk id="8" creationId="{BD5AD972-8696-7C8A-4EA3-803F50F77C98}"/>
          </ac:spMkLst>
        </pc:spChg>
        <pc:picChg chg="mod">
          <ac:chgData name="Paulo Ferrinho" userId="eb953aae-dc40-4eb0-ba73-ffb2c1072bbb" providerId="ADAL" clId="{7352E79D-926D-46EF-904B-9A608C0D737A}" dt="2024-11-12T08:06:20.676" v="115" actId="1076"/>
          <ac:picMkLst>
            <pc:docMk/>
            <pc:sldMk cId="2571327182" sldId="670"/>
            <ac:picMk id="6" creationId="{A89AC510-4087-E6D6-8CD6-F1566AA626FA}"/>
          </ac:picMkLst>
        </pc:picChg>
      </pc:sldChg>
      <pc:sldChg chg="addSp modSp mod">
        <pc:chgData name="Paulo Ferrinho" userId="eb953aae-dc40-4eb0-ba73-ffb2c1072bbb" providerId="ADAL" clId="{7352E79D-926D-46EF-904B-9A608C0D737A}" dt="2024-11-12T07:49:57.490" v="81" actId="1076"/>
        <pc:sldMkLst>
          <pc:docMk/>
          <pc:sldMk cId="3991964676" sldId="671"/>
        </pc:sldMkLst>
        <pc:spChg chg="add mod">
          <ac:chgData name="Paulo Ferrinho" userId="eb953aae-dc40-4eb0-ba73-ffb2c1072bbb" providerId="ADAL" clId="{7352E79D-926D-46EF-904B-9A608C0D737A}" dt="2024-11-12T07:49:14.500" v="77" actId="208"/>
          <ac:spMkLst>
            <pc:docMk/>
            <pc:sldMk cId="3991964676" sldId="671"/>
            <ac:spMk id="2" creationId="{EBD92930-7C29-2F23-56FE-BD688F3EBF31}"/>
          </ac:spMkLst>
        </pc:spChg>
        <pc:spChg chg="add mod">
          <ac:chgData name="Paulo Ferrinho" userId="eb953aae-dc40-4eb0-ba73-ffb2c1072bbb" providerId="ADAL" clId="{7352E79D-926D-46EF-904B-9A608C0D737A}" dt="2024-11-12T07:49:40.633" v="79" actId="1076"/>
          <ac:spMkLst>
            <pc:docMk/>
            <pc:sldMk cId="3991964676" sldId="671"/>
            <ac:spMk id="3" creationId="{618EC224-8BAA-E26A-6673-94AE47BE5B80}"/>
          </ac:spMkLst>
        </pc:spChg>
        <pc:spChg chg="add mod">
          <ac:chgData name="Paulo Ferrinho" userId="eb953aae-dc40-4eb0-ba73-ffb2c1072bbb" providerId="ADAL" clId="{7352E79D-926D-46EF-904B-9A608C0D737A}" dt="2024-11-12T07:49:57.490" v="81" actId="1076"/>
          <ac:spMkLst>
            <pc:docMk/>
            <pc:sldMk cId="3991964676" sldId="671"/>
            <ac:spMk id="4" creationId="{F9BF23C6-5954-5AF9-12F0-78E07AA251A2}"/>
          </ac:spMkLst>
        </pc:spChg>
      </pc:sldChg>
      <pc:sldChg chg="modSp add mod">
        <pc:chgData name="Paulo Ferrinho" userId="eb953aae-dc40-4eb0-ba73-ffb2c1072bbb" providerId="ADAL" clId="{7352E79D-926D-46EF-904B-9A608C0D737A}" dt="2024-11-12T11:49:12.890" v="1802" actId="1076"/>
        <pc:sldMkLst>
          <pc:docMk/>
          <pc:sldMk cId="113150090" sldId="674"/>
        </pc:sldMkLst>
        <pc:picChg chg="mod">
          <ac:chgData name="Paulo Ferrinho" userId="eb953aae-dc40-4eb0-ba73-ffb2c1072bbb" providerId="ADAL" clId="{7352E79D-926D-46EF-904B-9A608C0D737A}" dt="2024-11-12T11:49:12.890" v="1802" actId="1076"/>
          <ac:picMkLst>
            <pc:docMk/>
            <pc:sldMk cId="113150090" sldId="674"/>
            <ac:picMk id="6" creationId="{4770F754-35D4-47A6-1FA9-50CC9C9DE2F2}"/>
          </ac:picMkLst>
        </pc:picChg>
      </pc:sldChg>
      <pc:sldChg chg="addSp modSp del mod">
        <pc:chgData name="Paulo Ferrinho" userId="eb953aae-dc40-4eb0-ba73-ffb2c1072bbb" providerId="ADAL" clId="{7352E79D-926D-46EF-904B-9A608C0D737A}" dt="2024-11-12T08:04:02.800" v="105" actId="2696"/>
        <pc:sldMkLst>
          <pc:docMk/>
          <pc:sldMk cId="3573094585" sldId="674"/>
        </pc:sldMkLst>
        <pc:spChg chg="add mod">
          <ac:chgData name="Paulo Ferrinho" userId="eb953aae-dc40-4eb0-ba73-ffb2c1072bbb" providerId="ADAL" clId="{7352E79D-926D-46EF-904B-9A608C0D737A}" dt="2024-11-12T08:01:45.916" v="102" actId="1076"/>
          <ac:spMkLst>
            <pc:docMk/>
            <pc:sldMk cId="3573094585" sldId="674"/>
            <ac:spMk id="5" creationId="{33FB9F9B-948B-61A6-429E-139E9131FDD0}"/>
          </ac:spMkLst>
        </pc:spChg>
      </pc:sldChg>
      <pc:sldChg chg="addSp modSp mod">
        <pc:chgData name="Paulo Ferrinho" userId="eb953aae-dc40-4eb0-ba73-ffb2c1072bbb" providerId="ADAL" clId="{7352E79D-926D-46EF-904B-9A608C0D737A}" dt="2024-11-12T07:51:07.322" v="83" actId="1076"/>
        <pc:sldMkLst>
          <pc:docMk/>
          <pc:sldMk cId="435467684" sldId="675"/>
        </pc:sldMkLst>
        <pc:spChg chg="add mod">
          <ac:chgData name="Paulo Ferrinho" userId="eb953aae-dc40-4eb0-ba73-ffb2c1072bbb" providerId="ADAL" clId="{7352E79D-926D-46EF-904B-9A608C0D737A}" dt="2024-11-12T07:51:07.322" v="83" actId="1076"/>
          <ac:spMkLst>
            <pc:docMk/>
            <pc:sldMk cId="435467684" sldId="675"/>
            <ac:spMk id="5" creationId="{15564B00-F41E-0EAA-7A93-9DA23BA8F2D1}"/>
          </ac:spMkLst>
        </pc:spChg>
      </pc:sldChg>
      <pc:sldChg chg="add">
        <pc:chgData name="Paulo Ferrinho" userId="eb953aae-dc40-4eb0-ba73-ffb2c1072bbb" providerId="ADAL" clId="{7352E79D-926D-46EF-904B-9A608C0D737A}" dt="2024-11-12T08:03:41.533" v="104"/>
        <pc:sldMkLst>
          <pc:docMk/>
          <pc:sldMk cId="238916694" sldId="676"/>
        </pc:sldMkLst>
      </pc:sldChg>
      <pc:sldChg chg="addSp modSp del mod">
        <pc:chgData name="Paulo Ferrinho" userId="eb953aae-dc40-4eb0-ba73-ffb2c1072bbb" providerId="ADAL" clId="{7352E79D-926D-46EF-904B-9A608C0D737A}" dt="2024-11-12T08:03:29.663" v="103" actId="2696"/>
        <pc:sldMkLst>
          <pc:docMk/>
          <pc:sldMk cId="3146059094" sldId="676"/>
        </pc:sldMkLst>
        <pc:spChg chg="add mod">
          <ac:chgData name="Paulo Ferrinho" userId="eb953aae-dc40-4eb0-ba73-ffb2c1072bbb" providerId="ADAL" clId="{7352E79D-926D-46EF-904B-9A608C0D737A}" dt="2024-11-12T08:01:20.408" v="100" actId="1076"/>
          <ac:spMkLst>
            <pc:docMk/>
            <pc:sldMk cId="3146059094" sldId="676"/>
            <ac:spMk id="5" creationId="{4E96C4E5-672C-3A9A-7DE6-E2E64C9E2AE2}"/>
          </ac:spMkLst>
        </pc:spChg>
      </pc:sldChg>
      <pc:sldChg chg="addSp modSp mod">
        <pc:chgData name="Paulo Ferrinho" userId="eb953aae-dc40-4eb0-ba73-ffb2c1072bbb" providerId="ADAL" clId="{7352E79D-926D-46EF-904B-9A608C0D737A}" dt="2024-11-12T08:08:19.934" v="127" actId="1076"/>
        <pc:sldMkLst>
          <pc:docMk/>
          <pc:sldMk cId="3631053730" sldId="677"/>
        </pc:sldMkLst>
        <pc:spChg chg="add mod">
          <ac:chgData name="Paulo Ferrinho" userId="eb953aae-dc40-4eb0-ba73-ffb2c1072bbb" providerId="ADAL" clId="{7352E79D-926D-46EF-904B-9A608C0D737A}" dt="2024-11-12T08:07:56.932" v="125" actId="1076"/>
          <ac:spMkLst>
            <pc:docMk/>
            <pc:sldMk cId="3631053730" sldId="677"/>
            <ac:spMk id="5" creationId="{6C96FA9F-BAD2-98B3-C279-7F0D190756B7}"/>
          </ac:spMkLst>
        </pc:spChg>
        <pc:spChg chg="add mod">
          <ac:chgData name="Paulo Ferrinho" userId="eb953aae-dc40-4eb0-ba73-ffb2c1072bbb" providerId="ADAL" clId="{7352E79D-926D-46EF-904B-9A608C0D737A}" dt="2024-11-12T08:08:19.934" v="127" actId="1076"/>
          <ac:spMkLst>
            <pc:docMk/>
            <pc:sldMk cId="3631053730" sldId="677"/>
            <ac:spMk id="7" creationId="{431202A1-4ED6-4B3B-46AE-858E0E0E8DA1}"/>
          </ac:spMkLst>
        </pc:spChg>
      </pc:sldChg>
      <pc:sldChg chg="del">
        <pc:chgData name="Paulo Ferrinho" userId="eb953aae-dc40-4eb0-ba73-ffb2c1072bbb" providerId="ADAL" clId="{7352E79D-926D-46EF-904B-9A608C0D737A}" dt="2024-11-12T11:55:08.862" v="1803" actId="47"/>
        <pc:sldMkLst>
          <pc:docMk/>
          <pc:sldMk cId="2309718419" sldId="678"/>
        </pc:sldMkLst>
      </pc:sldChg>
      <pc:sldChg chg="addSp modSp mod">
        <pc:chgData name="Paulo Ferrinho" userId="eb953aae-dc40-4eb0-ba73-ffb2c1072bbb" providerId="ADAL" clId="{7352E79D-926D-46EF-904B-9A608C0D737A}" dt="2024-11-12T08:07:41.187" v="123" actId="14100"/>
        <pc:sldMkLst>
          <pc:docMk/>
          <pc:sldMk cId="594142346" sldId="680"/>
        </pc:sldMkLst>
        <pc:spChg chg="add mod">
          <ac:chgData name="Paulo Ferrinho" userId="eb953aae-dc40-4eb0-ba73-ffb2c1072bbb" providerId="ADAL" clId="{7352E79D-926D-46EF-904B-9A608C0D737A}" dt="2024-11-12T08:07:41.187" v="123" actId="14100"/>
          <ac:spMkLst>
            <pc:docMk/>
            <pc:sldMk cId="594142346" sldId="680"/>
            <ac:spMk id="5" creationId="{388B5711-5F24-7888-4732-27700E81D93F}"/>
          </ac:spMkLst>
        </pc:spChg>
      </pc:sldChg>
      <pc:sldChg chg="addSp modSp mod">
        <pc:chgData name="Paulo Ferrinho" userId="eb953aae-dc40-4eb0-ba73-ffb2c1072bbb" providerId="ADAL" clId="{7352E79D-926D-46EF-904B-9A608C0D737A}" dt="2024-11-12T07:56:02.959" v="86" actId="1076"/>
        <pc:sldMkLst>
          <pc:docMk/>
          <pc:sldMk cId="2811661804" sldId="684"/>
        </pc:sldMkLst>
        <pc:spChg chg="add mod">
          <ac:chgData name="Paulo Ferrinho" userId="eb953aae-dc40-4eb0-ba73-ffb2c1072bbb" providerId="ADAL" clId="{7352E79D-926D-46EF-904B-9A608C0D737A}" dt="2024-11-12T07:56:02.959" v="86" actId="1076"/>
          <ac:spMkLst>
            <pc:docMk/>
            <pc:sldMk cId="2811661804" sldId="684"/>
            <ac:spMk id="5" creationId="{F8B92301-313A-69DF-C0DC-233EDCA42BEB}"/>
          </ac:spMkLst>
        </pc:spChg>
      </pc:sldChg>
      <pc:sldChg chg="addSp modSp mod">
        <pc:chgData name="Paulo Ferrinho" userId="eb953aae-dc40-4eb0-ba73-ffb2c1072bbb" providerId="ADAL" clId="{7352E79D-926D-46EF-904B-9A608C0D737A}" dt="2024-11-12T08:19:02.439" v="155" actId="14100"/>
        <pc:sldMkLst>
          <pc:docMk/>
          <pc:sldMk cId="2053799285" sldId="686"/>
        </pc:sldMkLst>
        <pc:spChg chg="add mod">
          <ac:chgData name="Paulo Ferrinho" userId="eb953aae-dc40-4eb0-ba73-ffb2c1072bbb" providerId="ADAL" clId="{7352E79D-926D-46EF-904B-9A608C0D737A}" dt="2024-11-12T08:19:02.439" v="155" actId="14100"/>
          <ac:spMkLst>
            <pc:docMk/>
            <pc:sldMk cId="2053799285" sldId="686"/>
            <ac:spMk id="5" creationId="{415AEB26-39A9-A81A-15BF-862B58EC6331}"/>
          </ac:spMkLst>
        </pc:spChg>
      </pc:sldChg>
      <pc:sldChg chg="add">
        <pc:chgData name="Paulo Ferrinho" userId="eb953aae-dc40-4eb0-ba73-ffb2c1072bbb" providerId="ADAL" clId="{7352E79D-926D-46EF-904B-9A608C0D737A}" dt="2024-11-12T08:04:11.955" v="106"/>
        <pc:sldMkLst>
          <pc:docMk/>
          <pc:sldMk cId="2496942705" sldId="687"/>
        </pc:sldMkLst>
      </pc:sldChg>
      <pc:sldChg chg="del ord">
        <pc:chgData name="Paulo Ferrinho" userId="eb953aae-dc40-4eb0-ba73-ffb2c1072bbb" providerId="ADAL" clId="{7352E79D-926D-46EF-904B-9A608C0D737A}" dt="2024-11-12T08:04:02.800" v="105" actId="2696"/>
        <pc:sldMkLst>
          <pc:docMk/>
          <pc:sldMk cId="3471000285" sldId="687"/>
        </pc:sldMkLst>
      </pc:sldChg>
      <pc:sldChg chg="del">
        <pc:chgData name="Paulo Ferrinho" userId="eb953aae-dc40-4eb0-ba73-ffb2c1072bbb" providerId="ADAL" clId="{7352E79D-926D-46EF-904B-9A608C0D737A}" dt="2024-11-12T08:20:08.981" v="158" actId="47"/>
        <pc:sldMkLst>
          <pc:docMk/>
          <pc:sldMk cId="3617571643" sldId="688"/>
        </pc:sldMkLst>
      </pc:sldChg>
      <pc:sldChg chg="del">
        <pc:chgData name="Paulo Ferrinho" userId="eb953aae-dc40-4eb0-ba73-ffb2c1072bbb" providerId="ADAL" clId="{7352E79D-926D-46EF-904B-9A608C0D737A}" dt="2024-11-12T07:54:36.292" v="84" actId="47"/>
        <pc:sldMkLst>
          <pc:docMk/>
          <pc:sldMk cId="1146273448" sldId="696"/>
        </pc:sldMkLst>
      </pc:sldChg>
      <pc:sldChg chg="addSp modSp mod">
        <pc:chgData name="Paulo Ferrinho" userId="eb953aae-dc40-4eb0-ba73-ffb2c1072bbb" providerId="ADAL" clId="{7352E79D-926D-46EF-904B-9A608C0D737A}" dt="2024-11-12T08:19:25.257" v="157" actId="1076"/>
        <pc:sldMkLst>
          <pc:docMk/>
          <pc:sldMk cId="2302018298" sldId="699"/>
        </pc:sldMkLst>
        <pc:spChg chg="add mod">
          <ac:chgData name="Paulo Ferrinho" userId="eb953aae-dc40-4eb0-ba73-ffb2c1072bbb" providerId="ADAL" clId="{7352E79D-926D-46EF-904B-9A608C0D737A}" dt="2024-11-12T08:19:25.257" v="157" actId="1076"/>
          <ac:spMkLst>
            <pc:docMk/>
            <pc:sldMk cId="2302018298" sldId="699"/>
            <ac:spMk id="5" creationId="{2B69BE69-D436-843F-0530-C30AE5059A8A}"/>
          </ac:spMkLst>
        </pc:spChg>
      </pc:sldChg>
      <pc:sldChg chg="addSp modSp mod">
        <pc:chgData name="Paulo Ferrinho" userId="eb953aae-dc40-4eb0-ba73-ffb2c1072bbb" providerId="ADAL" clId="{7352E79D-926D-46EF-904B-9A608C0D737A}" dt="2024-11-12T08:15:04.192" v="140" actId="14100"/>
        <pc:sldMkLst>
          <pc:docMk/>
          <pc:sldMk cId="2806590050" sldId="708"/>
        </pc:sldMkLst>
        <pc:spChg chg="add mod">
          <ac:chgData name="Paulo Ferrinho" userId="eb953aae-dc40-4eb0-ba73-ffb2c1072bbb" providerId="ADAL" clId="{7352E79D-926D-46EF-904B-9A608C0D737A}" dt="2024-11-12T08:14:09.721" v="132" actId="1076"/>
          <ac:spMkLst>
            <pc:docMk/>
            <pc:sldMk cId="2806590050" sldId="708"/>
            <ac:spMk id="5" creationId="{28CEA751-3112-540F-5E06-3E705EF5EFDA}"/>
          </ac:spMkLst>
        </pc:spChg>
        <pc:spChg chg="add mod">
          <ac:chgData name="Paulo Ferrinho" userId="eb953aae-dc40-4eb0-ba73-ffb2c1072bbb" providerId="ADAL" clId="{7352E79D-926D-46EF-904B-9A608C0D737A}" dt="2024-11-12T08:14:29.753" v="136" actId="14100"/>
          <ac:spMkLst>
            <pc:docMk/>
            <pc:sldMk cId="2806590050" sldId="708"/>
            <ac:spMk id="7" creationId="{50B2511D-C491-ECEF-2C7C-B804E253F3B6}"/>
          </ac:spMkLst>
        </pc:spChg>
        <pc:spChg chg="add mod">
          <ac:chgData name="Paulo Ferrinho" userId="eb953aae-dc40-4eb0-ba73-ffb2c1072bbb" providerId="ADAL" clId="{7352E79D-926D-46EF-904B-9A608C0D737A}" dt="2024-11-12T08:15:04.192" v="140" actId="14100"/>
          <ac:spMkLst>
            <pc:docMk/>
            <pc:sldMk cId="2806590050" sldId="708"/>
            <ac:spMk id="8" creationId="{D26FCC87-77C4-2AAD-C6C1-8DD016929ADE}"/>
          </ac:spMkLst>
        </pc:spChg>
      </pc:sldChg>
      <pc:sldChg chg="addSp modSp mod">
        <pc:chgData name="Paulo Ferrinho" userId="eb953aae-dc40-4eb0-ba73-ffb2c1072bbb" providerId="ADAL" clId="{7352E79D-926D-46EF-904B-9A608C0D737A}" dt="2024-11-12T07:59:02.515" v="96" actId="1076"/>
        <pc:sldMkLst>
          <pc:docMk/>
          <pc:sldMk cId="739648982" sldId="712"/>
        </pc:sldMkLst>
        <pc:spChg chg="add mod">
          <ac:chgData name="Paulo Ferrinho" userId="eb953aae-dc40-4eb0-ba73-ffb2c1072bbb" providerId="ADAL" clId="{7352E79D-926D-46EF-904B-9A608C0D737A}" dt="2024-11-12T07:59:02.515" v="96" actId="1076"/>
          <ac:spMkLst>
            <pc:docMk/>
            <pc:sldMk cId="739648982" sldId="712"/>
            <ac:spMk id="5" creationId="{3C4E7346-311B-52E3-0CD7-AEC9E918A015}"/>
          </ac:spMkLst>
        </pc:spChg>
        <pc:spChg chg="add mod">
          <ac:chgData name="Paulo Ferrinho" userId="eb953aae-dc40-4eb0-ba73-ffb2c1072bbb" providerId="ADAL" clId="{7352E79D-926D-46EF-904B-9A608C0D737A}" dt="2024-11-12T07:58:57.133" v="95" actId="1076"/>
          <ac:spMkLst>
            <pc:docMk/>
            <pc:sldMk cId="739648982" sldId="712"/>
            <ac:spMk id="7" creationId="{6C460BB2-5297-B754-8B23-0D65014C1BCA}"/>
          </ac:spMkLst>
        </pc:spChg>
        <pc:picChg chg="mod">
          <ac:chgData name="Paulo Ferrinho" userId="eb953aae-dc40-4eb0-ba73-ffb2c1072bbb" providerId="ADAL" clId="{7352E79D-926D-46EF-904B-9A608C0D737A}" dt="2024-11-12T07:58:48.079" v="94" actId="1076"/>
          <ac:picMkLst>
            <pc:docMk/>
            <pc:sldMk cId="739648982" sldId="712"/>
            <ac:picMk id="6" creationId="{9759AC0D-1379-CF8D-B6A5-BABCA4F141D3}"/>
          </ac:picMkLst>
        </pc:picChg>
      </pc:sldChg>
      <pc:sldChg chg="addSp modSp mod">
        <pc:chgData name="Paulo Ferrinho" userId="eb953aae-dc40-4eb0-ba73-ffb2c1072bbb" providerId="ADAL" clId="{7352E79D-926D-46EF-904B-9A608C0D737A}" dt="2024-11-12T08:16:59.334" v="144" actId="14100"/>
        <pc:sldMkLst>
          <pc:docMk/>
          <pc:sldMk cId="984706023" sldId="716"/>
        </pc:sldMkLst>
        <pc:spChg chg="add mod">
          <ac:chgData name="Paulo Ferrinho" userId="eb953aae-dc40-4eb0-ba73-ffb2c1072bbb" providerId="ADAL" clId="{7352E79D-926D-46EF-904B-9A608C0D737A}" dt="2024-11-12T08:16:59.334" v="144" actId="14100"/>
          <ac:spMkLst>
            <pc:docMk/>
            <pc:sldMk cId="984706023" sldId="716"/>
            <ac:spMk id="5" creationId="{10FE63D3-3860-6E98-6FC5-14119E55079B}"/>
          </ac:spMkLst>
        </pc:spChg>
      </pc:sldChg>
      <pc:sldChg chg="addSp modSp mod">
        <pc:chgData name="Paulo Ferrinho" userId="eb953aae-dc40-4eb0-ba73-ffb2c1072bbb" providerId="ADAL" clId="{7352E79D-926D-46EF-904B-9A608C0D737A}" dt="2024-11-12T08:18:12.179" v="151" actId="1076"/>
        <pc:sldMkLst>
          <pc:docMk/>
          <pc:sldMk cId="3405496546" sldId="717"/>
        </pc:sldMkLst>
        <pc:spChg chg="add mod">
          <ac:chgData name="Paulo Ferrinho" userId="eb953aae-dc40-4eb0-ba73-ffb2c1072bbb" providerId="ADAL" clId="{7352E79D-926D-46EF-904B-9A608C0D737A}" dt="2024-11-12T08:18:00.811" v="149" actId="14100"/>
          <ac:spMkLst>
            <pc:docMk/>
            <pc:sldMk cId="3405496546" sldId="717"/>
            <ac:spMk id="5" creationId="{0B81553E-A19E-46FC-57DD-01C55FFAF073}"/>
          </ac:spMkLst>
        </pc:spChg>
        <pc:spChg chg="add mod">
          <ac:chgData name="Paulo Ferrinho" userId="eb953aae-dc40-4eb0-ba73-ffb2c1072bbb" providerId="ADAL" clId="{7352E79D-926D-46EF-904B-9A608C0D737A}" dt="2024-11-12T08:18:12.179" v="151" actId="1076"/>
          <ac:spMkLst>
            <pc:docMk/>
            <pc:sldMk cId="3405496546" sldId="717"/>
            <ac:spMk id="7" creationId="{3ADD8F81-98FA-9B6D-DA1A-6B34E540F841}"/>
          </ac:spMkLst>
        </pc:spChg>
        <pc:picChg chg="mod">
          <ac:chgData name="Paulo Ferrinho" userId="eb953aae-dc40-4eb0-ba73-ffb2c1072bbb" providerId="ADAL" clId="{7352E79D-926D-46EF-904B-9A608C0D737A}" dt="2024-11-12T08:17:27.848" v="147" actId="1076"/>
          <ac:picMkLst>
            <pc:docMk/>
            <pc:sldMk cId="3405496546" sldId="717"/>
            <ac:picMk id="6" creationId="{DACCEE1C-8B42-43C0-FE21-7C9E86582DED}"/>
          </ac:picMkLst>
        </pc:picChg>
      </pc:sldChg>
      <pc:sldChg chg="addSp delSp modSp mod ord">
        <pc:chgData name="Paulo Ferrinho" userId="eb953aae-dc40-4eb0-ba73-ffb2c1072bbb" providerId="ADAL" clId="{7352E79D-926D-46EF-904B-9A608C0D737A}" dt="2024-11-12T07:46:06.118" v="72"/>
        <pc:sldMkLst>
          <pc:docMk/>
          <pc:sldMk cId="2153330925" sldId="718"/>
        </pc:sldMkLst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2" creationId="{E8CD030C-9F91-5418-7DE7-5E32D281DD6B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3" creationId="{70509F6A-8BE5-C67F-3375-B1378838B39B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4" creationId="{D5D7DADE-6E25-A963-9706-B5375E501E04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5" creationId="{FF628FBD-63E5-858E-1F3C-6A53B4E6E36D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6" creationId="{BB284A86-4845-8F38-7BCD-8E1E784D1C3B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7" creationId="{B1B9F6F5-1A53-665B-FBAC-E0C7D9F6C9BB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8" creationId="{397C0660-9683-3783-CBDE-56C42D43FC31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19" creationId="{F0CA141F-E9B1-B375-D176-66F0183A1D89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20" creationId="{E6D0BC37-908A-11AF-C128-6FE2DC54A490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21" creationId="{5F7CCCC7-B25A-2568-DF03-69A6666D6285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22" creationId="{8ED90F88-53F8-C70E-D33F-2578A943ABAB}"/>
          </ac:spMkLst>
        </pc:spChg>
        <pc:spChg chg="add mod">
          <ac:chgData name="Paulo Ferrinho" userId="eb953aae-dc40-4eb0-ba73-ffb2c1072bbb" providerId="ADAL" clId="{7352E79D-926D-46EF-904B-9A608C0D737A}" dt="2024-11-12T07:29:53.451" v="19"/>
          <ac:spMkLst>
            <pc:docMk/>
            <pc:sldMk cId="2153330925" sldId="718"/>
            <ac:spMk id="23" creationId="{4ACB6EAA-3906-AA88-8391-5342A9AF181F}"/>
          </ac:spMkLst>
        </pc:spChg>
        <pc:grpChg chg="add mod">
          <ac:chgData name="Paulo Ferrinho" userId="eb953aae-dc40-4eb0-ba73-ffb2c1072bbb" providerId="ADAL" clId="{7352E79D-926D-46EF-904B-9A608C0D737A}" dt="2024-11-12T07:29:53.451" v="19"/>
          <ac:grpSpMkLst>
            <pc:docMk/>
            <pc:sldMk cId="2153330925" sldId="718"/>
            <ac:grpSpMk id="2" creationId="{4D110AB5-EEBC-4BCF-4004-0C3F10458AC7}"/>
          </ac:grpSpMkLst>
        </pc:grpChg>
        <pc:grpChg chg="add mod">
          <ac:chgData name="Paulo Ferrinho" userId="eb953aae-dc40-4eb0-ba73-ffb2c1072bbb" providerId="ADAL" clId="{7352E79D-926D-46EF-904B-9A608C0D737A}" dt="2024-11-12T07:29:53.451" v="19"/>
          <ac:grpSpMkLst>
            <pc:docMk/>
            <pc:sldMk cId="2153330925" sldId="718"/>
            <ac:grpSpMk id="3" creationId="{AD1F7B0A-6FFB-BF73-01DA-1F2E4DAD0636}"/>
          </ac:grpSpMkLst>
        </pc:grpChg>
        <pc:grpChg chg="add mod">
          <ac:chgData name="Paulo Ferrinho" userId="eb953aae-dc40-4eb0-ba73-ffb2c1072bbb" providerId="ADAL" clId="{7352E79D-926D-46EF-904B-9A608C0D737A}" dt="2024-11-12T07:29:53.451" v="19"/>
          <ac:grpSpMkLst>
            <pc:docMk/>
            <pc:sldMk cId="2153330925" sldId="718"/>
            <ac:grpSpMk id="8" creationId="{AC9A5FF9-731A-8ADC-3179-8ACDC95ACF89}"/>
          </ac:grpSpMkLst>
        </pc:grpChg>
        <pc:grpChg chg="add mod">
          <ac:chgData name="Paulo Ferrinho" userId="eb953aae-dc40-4eb0-ba73-ffb2c1072bbb" providerId="ADAL" clId="{7352E79D-926D-46EF-904B-9A608C0D737A}" dt="2024-11-12T07:29:53.451" v="19"/>
          <ac:grpSpMkLst>
            <pc:docMk/>
            <pc:sldMk cId="2153330925" sldId="718"/>
            <ac:grpSpMk id="9" creationId="{95EE9257-8EE2-C003-A004-487DD470086B}"/>
          </ac:grpSpMkLst>
        </pc:grpChg>
        <pc:grpChg chg="add mod">
          <ac:chgData name="Paulo Ferrinho" userId="eb953aae-dc40-4eb0-ba73-ffb2c1072bbb" providerId="ADAL" clId="{7352E79D-926D-46EF-904B-9A608C0D737A}" dt="2024-11-12T07:29:53.451" v="19"/>
          <ac:grpSpMkLst>
            <pc:docMk/>
            <pc:sldMk cId="2153330925" sldId="718"/>
            <ac:grpSpMk id="10" creationId="{80BF0DCC-EB89-E012-F98C-8A51D022B9DC}"/>
          </ac:grpSpMkLst>
        </pc:grpChg>
        <pc:grpChg chg="add mod">
          <ac:chgData name="Paulo Ferrinho" userId="eb953aae-dc40-4eb0-ba73-ffb2c1072bbb" providerId="ADAL" clId="{7352E79D-926D-46EF-904B-9A608C0D737A}" dt="2024-11-12T07:29:53.451" v="19"/>
          <ac:grpSpMkLst>
            <pc:docMk/>
            <pc:sldMk cId="2153330925" sldId="718"/>
            <ac:grpSpMk id="11" creationId="{3F29896E-8774-8576-0D79-73BFAB5ED56E}"/>
          </ac:grpSpMkLst>
        </pc:grpChg>
        <pc:graphicFrameChg chg="mod">
          <ac:chgData name="Paulo Ferrinho" userId="eb953aae-dc40-4eb0-ba73-ffb2c1072bbb" providerId="ADAL" clId="{7352E79D-926D-46EF-904B-9A608C0D737A}" dt="2024-11-12T07:43:54.790" v="62"/>
          <ac:graphicFrameMkLst>
            <pc:docMk/>
            <pc:sldMk cId="2153330925" sldId="718"/>
            <ac:graphicFrameMk id="7" creationId="{8B759C7E-2C81-30CA-3045-95BB388613A6}"/>
          </ac:graphicFrameMkLst>
        </pc:graphicFrameChg>
        <pc:graphicFrameChg chg="add del modGraphic">
          <ac:chgData name="Paulo Ferrinho" userId="eb953aae-dc40-4eb0-ba73-ffb2c1072bbb" providerId="ADAL" clId="{7352E79D-926D-46EF-904B-9A608C0D737A}" dt="2024-11-12T07:29:52.005" v="18" actId="1032"/>
          <ac:graphicFrameMkLst>
            <pc:docMk/>
            <pc:sldMk cId="2153330925" sldId="718"/>
            <ac:graphicFrameMk id="24" creationId="{A65F0CF6-D256-7106-4CC5-93CD8A3FC2AA}"/>
          </ac:graphicFrameMkLst>
        </pc:graphicFrameChg>
        <pc:graphicFrameChg chg="add mod modGraphic">
          <ac:chgData name="Paulo Ferrinho" userId="eb953aae-dc40-4eb0-ba73-ffb2c1072bbb" providerId="ADAL" clId="{7352E79D-926D-46EF-904B-9A608C0D737A}" dt="2024-11-12T07:45:05.094" v="66" actId="113"/>
          <ac:graphicFrameMkLst>
            <pc:docMk/>
            <pc:sldMk cId="2153330925" sldId="718"/>
            <ac:graphicFrameMk id="25" creationId="{1BD29A8B-B04B-BA16-C924-D16AAFE5B3E2}"/>
          </ac:graphicFrameMkLst>
        </pc:graphicFrameChg>
      </pc:sldChg>
      <pc:sldChg chg="modSp mod">
        <pc:chgData name="Paulo Ferrinho" userId="eb953aae-dc40-4eb0-ba73-ffb2c1072bbb" providerId="ADAL" clId="{7352E79D-926D-46EF-904B-9A608C0D737A}" dt="2024-11-12T12:24:24.610" v="2473" actId="313"/>
        <pc:sldMkLst>
          <pc:docMk/>
          <pc:sldMk cId="3121566701" sldId="723"/>
        </pc:sldMkLst>
        <pc:spChg chg="mod">
          <ac:chgData name="Paulo Ferrinho" userId="eb953aae-dc40-4eb0-ba73-ffb2c1072bbb" providerId="ADAL" clId="{7352E79D-926D-46EF-904B-9A608C0D737A}" dt="2024-11-12T12:10:27.159" v="1864" actId="14100"/>
          <ac:spMkLst>
            <pc:docMk/>
            <pc:sldMk cId="3121566701" sldId="723"/>
            <ac:spMk id="2" creationId="{DEFDF77A-3F81-7DFA-B0F0-1F5C24EA1309}"/>
          </ac:spMkLst>
        </pc:spChg>
        <pc:spChg chg="mod">
          <ac:chgData name="Paulo Ferrinho" userId="eb953aae-dc40-4eb0-ba73-ffb2c1072bbb" providerId="ADAL" clId="{7352E79D-926D-46EF-904B-9A608C0D737A}" dt="2024-11-12T12:23:23.447" v="2439" actId="313"/>
          <ac:spMkLst>
            <pc:docMk/>
            <pc:sldMk cId="3121566701" sldId="723"/>
            <ac:spMk id="3" creationId="{B7E1DB66-1818-1B41-503A-7CCB1F51B9F1}"/>
          </ac:spMkLst>
        </pc:spChg>
        <pc:spChg chg="mod">
          <ac:chgData name="Paulo Ferrinho" userId="eb953aae-dc40-4eb0-ba73-ffb2c1072bbb" providerId="ADAL" clId="{7352E79D-926D-46EF-904B-9A608C0D737A}" dt="2024-11-12T12:11:49.040" v="1918" actId="27636"/>
          <ac:spMkLst>
            <pc:docMk/>
            <pc:sldMk cId="3121566701" sldId="723"/>
            <ac:spMk id="8" creationId="{AD92558F-1439-C0EA-E487-09EDDE6CC6D9}"/>
          </ac:spMkLst>
        </pc:spChg>
        <pc:spChg chg="mod">
          <ac:chgData name="Paulo Ferrinho" userId="eb953aae-dc40-4eb0-ba73-ffb2c1072bbb" providerId="ADAL" clId="{7352E79D-926D-46EF-904B-9A608C0D737A}" dt="2024-11-12T12:11:49.040" v="1917" actId="27636"/>
          <ac:spMkLst>
            <pc:docMk/>
            <pc:sldMk cId="3121566701" sldId="723"/>
            <ac:spMk id="9" creationId="{A57B67C6-1427-5473-177C-BAEC104584BC}"/>
          </ac:spMkLst>
        </pc:spChg>
        <pc:spChg chg="mod">
          <ac:chgData name="Paulo Ferrinho" userId="eb953aae-dc40-4eb0-ba73-ffb2c1072bbb" providerId="ADAL" clId="{7352E79D-926D-46EF-904B-9A608C0D737A}" dt="2024-11-12T12:24:24.610" v="2473" actId="313"/>
          <ac:spMkLst>
            <pc:docMk/>
            <pc:sldMk cId="3121566701" sldId="723"/>
            <ac:spMk id="10" creationId="{59180F83-40FA-34C6-0D5F-3E632D1CE4F8}"/>
          </ac:spMkLst>
        </pc:spChg>
      </pc:sldChg>
      <pc:sldChg chg="modSp mod">
        <pc:chgData name="Paulo Ferrinho" userId="eb953aae-dc40-4eb0-ba73-ffb2c1072bbb" providerId="ADAL" clId="{7352E79D-926D-46EF-904B-9A608C0D737A}" dt="2024-11-12T07:24:03.075" v="1" actId="1076"/>
        <pc:sldMkLst>
          <pc:docMk/>
          <pc:sldMk cId="3271120529" sldId="725"/>
        </pc:sldMkLst>
        <pc:picChg chg="mod">
          <ac:chgData name="Paulo Ferrinho" userId="eb953aae-dc40-4eb0-ba73-ffb2c1072bbb" providerId="ADAL" clId="{7352E79D-926D-46EF-904B-9A608C0D737A}" dt="2024-11-12T07:24:03.075" v="1" actId="1076"/>
          <ac:picMkLst>
            <pc:docMk/>
            <pc:sldMk cId="3271120529" sldId="725"/>
            <ac:picMk id="14" creationId="{ABF7605A-06B4-BF0C-52BF-D7F78376607E}"/>
          </ac:picMkLst>
        </pc:picChg>
        <pc:picChg chg="mod">
          <ac:chgData name="Paulo Ferrinho" userId="eb953aae-dc40-4eb0-ba73-ffb2c1072bbb" providerId="ADAL" clId="{7352E79D-926D-46EF-904B-9A608C0D737A}" dt="2024-11-12T07:23:55.803" v="0" actId="1076"/>
          <ac:picMkLst>
            <pc:docMk/>
            <pc:sldMk cId="3271120529" sldId="725"/>
            <ac:picMk id="15" creationId="{96245564-3946-1596-F47D-41211B76CAEB}"/>
          </ac:picMkLst>
        </pc:picChg>
      </pc:sldChg>
      <pc:sldChg chg="modSp mod">
        <pc:chgData name="Paulo Ferrinho" userId="eb953aae-dc40-4eb0-ba73-ffb2c1072bbb" providerId="ADAL" clId="{7352E79D-926D-46EF-904B-9A608C0D737A}" dt="2024-11-12T07:24:28.362" v="3" actId="1076"/>
        <pc:sldMkLst>
          <pc:docMk/>
          <pc:sldMk cId="1636209276" sldId="726"/>
        </pc:sldMkLst>
        <pc:picChg chg="mod">
          <ac:chgData name="Paulo Ferrinho" userId="eb953aae-dc40-4eb0-ba73-ffb2c1072bbb" providerId="ADAL" clId="{7352E79D-926D-46EF-904B-9A608C0D737A}" dt="2024-11-12T07:24:25.218" v="2" actId="1076"/>
          <ac:picMkLst>
            <pc:docMk/>
            <pc:sldMk cId="1636209276" sldId="726"/>
            <ac:picMk id="5" creationId="{372BC355-2998-CDBB-EB91-08AD933B0BF2}"/>
          </ac:picMkLst>
        </pc:picChg>
        <pc:picChg chg="mod">
          <ac:chgData name="Paulo Ferrinho" userId="eb953aae-dc40-4eb0-ba73-ffb2c1072bbb" providerId="ADAL" clId="{7352E79D-926D-46EF-904B-9A608C0D737A}" dt="2024-11-12T07:24:28.362" v="3" actId="1076"/>
          <ac:picMkLst>
            <pc:docMk/>
            <pc:sldMk cId="1636209276" sldId="726"/>
            <ac:picMk id="6" creationId="{D35511E5-F5D6-E8E7-56AA-DAA3B0E679E6}"/>
          </ac:picMkLst>
        </pc:picChg>
      </pc:sldChg>
      <pc:sldChg chg="addSp modSp mod ord">
        <pc:chgData name="Paulo Ferrinho" userId="eb953aae-dc40-4eb0-ba73-ffb2c1072bbb" providerId="ADAL" clId="{7352E79D-926D-46EF-904B-9A608C0D737A}" dt="2024-11-12T07:45:47.570" v="68"/>
        <pc:sldMkLst>
          <pc:docMk/>
          <pc:sldMk cId="733448326" sldId="728"/>
        </pc:sldMkLst>
        <pc:picChg chg="add mod">
          <ac:chgData name="Paulo Ferrinho" userId="eb953aae-dc40-4eb0-ba73-ffb2c1072bbb" providerId="ADAL" clId="{7352E79D-926D-46EF-904B-9A608C0D737A}" dt="2024-11-12T07:26:45.674" v="11"/>
          <ac:picMkLst>
            <pc:docMk/>
            <pc:sldMk cId="733448326" sldId="728"/>
            <ac:picMk id="5" creationId="{3093BEFF-A9A2-622D-32AD-FD18BEEDB26D}"/>
          </ac:picMkLst>
        </pc:picChg>
        <pc:picChg chg="mod modCrop">
          <ac:chgData name="Paulo Ferrinho" userId="eb953aae-dc40-4eb0-ba73-ffb2c1072bbb" providerId="ADAL" clId="{7352E79D-926D-46EF-904B-9A608C0D737A}" dt="2024-11-12T07:26:34.801" v="10" actId="14100"/>
          <ac:picMkLst>
            <pc:docMk/>
            <pc:sldMk cId="733448326" sldId="728"/>
            <ac:picMk id="6" creationId="{582D9EE9-DDEC-CEF4-13D0-DB0F7D70AD5E}"/>
          </ac:picMkLst>
        </pc:picChg>
      </pc:sldChg>
      <pc:sldChg chg="add del">
        <pc:chgData name="Paulo Ferrinho" userId="eb953aae-dc40-4eb0-ba73-ffb2c1072bbb" providerId="ADAL" clId="{7352E79D-926D-46EF-904B-9A608C0D737A}" dt="2024-11-12T08:05:33.060" v="110"/>
        <pc:sldMkLst>
          <pc:docMk/>
          <pc:sldMk cId="1530907490" sldId="730"/>
        </pc:sldMkLst>
      </pc:sldChg>
      <pc:sldChg chg="addSp delSp modSp new mod">
        <pc:chgData name="Paulo Ferrinho" userId="eb953aae-dc40-4eb0-ba73-ffb2c1072bbb" providerId="ADAL" clId="{7352E79D-926D-46EF-904B-9A608C0D737A}" dt="2024-11-12T14:03:15.321" v="2511" actId="12"/>
        <pc:sldMkLst>
          <pc:docMk/>
          <pc:sldMk cId="3086523947" sldId="730"/>
        </pc:sldMkLst>
        <pc:spChg chg="mod">
          <ac:chgData name="Paulo Ferrinho" userId="eb953aae-dc40-4eb0-ba73-ffb2c1072bbb" providerId="ADAL" clId="{7352E79D-926D-46EF-904B-9A608C0D737A}" dt="2024-11-12T14:03:15.321" v="2511" actId="12"/>
          <ac:spMkLst>
            <pc:docMk/>
            <pc:sldMk cId="3086523947" sldId="730"/>
            <ac:spMk id="2" creationId="{22E5B994-8686-ECAA-2036-DD95679AF416}"/>
          </ac:spMkLst>
        </pc:spChg>
        <pc:spChg chg="del">
          <ac:chgData name="Paulo Ferrinho" userId="eb953aae-dc40-4eb0-ba73-ffb2c1072bbb" providerId="ADAL" clId="{7352E79D-926D-46EF-904B-9A608C0D737A}" dt="2024-11-12T12:09:36.874" v="1857" actId="478"/>
          <ac:spMkLst>
            <pc:docMk/>
            <pc:sldMk cId="3086523947" sldId="730"/>
            <ac:spMk id="3" creationId="{1DAB24D9-876E-0EE7-28B5-03BC308EB80A}"/>
          </ac:spMkLst>
        </pc:spChg>
        <pc:spChg chg="del">
          <ac:chgData name="Paulo Ferrinho" userId="eb953aae-dc40-4eb0-ba73-ffb2c1072bbb" providerId="ADAL" clId="{7352E79D-926D-46EF-904B-9A608C0D737A}" dt="2024-11-12T12:09:36.874" v="1857" actId="478"/>
          <ac:spMkLst>
            <pc:docMk/>
            <pc:sldMk cId="3086523947" sldId="730"/>
            <ac:spMk id="4" creationId="{CFD35644-98B8-560D-A77B-D10EDB7B9563}"/>
          </ac:spMkLst>
        </pc:spChg>
        <pc:spChg chg="del">
          <ac:chgData name="Paulo Ferrinho" userId="eb953aae-dc40-4eb0-ba73-ffb2c1072bbb" providerId="ADAL" clId="{7352E79D-926D-46EF-904B-9A608C0D737A}" dt="2024-11-12T12:09:36.874" v="1857" actId="478"/>
          <ac:spMkLst>
            <pc:docMk/>
            <pc:sldMk cId="3086523947" sldId="730"/>
            <ac:spMk id="5" creationId="{180A17DF-1BBA-C0F3-626C-997F0A62DA6F}"/>
          </ac:spMkLst>
        </pc:spChg>
        <pc:spChg chg="del">
          <ac:chgData name="Paulo Ferrinho" userId="eb953aae-dc40-4eb0-ba73-ffb2c1072bbb" providerId="ADAL" clId="{7352E79D-926D-46EF-904B-9A608C0D737A}" dt="2024-11-12T12:09:36.874" v="1857" actId="478"/>
          <ac:spMkLst>
            <pc:docMk/>
            <pc:sldMk cId="3086523947" sldId="730"/>
            <ac:spMk id="6" creationId="{6E892B80-E12A-71E1-9D23-876B324D137D}"/>
          </ac:spMkLst>
        </pc:spChg>
        <pc:spChg chg="add mod">
          <ac:chgData name="Paulo Ferrinho" userId="eb953aae-dc40-4eb0-ba73-ffb2c1072bbb" providerId="ADAL" clId="{7352E79D-926D-46EF-904B-9A608C0D737A}" dt="2024-11-12T12:09:50.408" v="1859"/>
          <ac:spMkLst>
            <pc:docMk/>
            <pc:sldMk cId="3086523947" sldId="730"/>
            <ac:spMk id="10" creationId="{E0BD27C4-0C60-9358-23A1-5FAC1D42BECC}"/>
          </ac:spMkLst>
        </pc:spChg>
      </pc:sldChg>
      <pc:sldChg chg="add del">
        <pc:chgData name="Paulo Ferrinho" userId="eb953aae-dc40-4eb0-ba73-ffb2c1072bbb" providerId="ADAL" clId="{7352E79D-926D-46EF-904B-9A608C0D737A}" dt="2024-11-12T08:05:33.060" v="110"/>
        <pc:sldMkLst>
          <pc:docMk/>
          <pc:sldMk cId="2472685391" sldId="731"/>
        </pc:sldMkLst>
      </pc:sldChg>
      <pc:sldChg chg="modSp new mod">
        <pc:chgData name="Paulo Ferrinho" userId="eb953aae-dc40-4eb0-ba73-ffb2c1072bbb" providerId="ADAL" clId="{7352E79D-926D-46EF-904B-9A608C0D737A}" dt="2024-11-12T14:04:24.486" v="2530" actId="20577"/>
        <pc:sldMkLst>
          <pc:docMk/>
          <pc:sldMk cId="4043517691" sldId="731"/>
        </pc:sldMkLst>
        <pc:spChg chg="mod">
          <ac:chgData name="Paulo Ferrinho" userId="eb953aae-dc40-4eb0-ba73-ffb2c1072bbb" providerId="ADAL" clId="{7352E79D-926D-46EF-904B-9A608C0D737A}" dt="2024-11-12T14:04:24.486" v="2530" actId="20577"/>
          <ac:spMkLst>
            <pc:docMk/>
            <pc:sldMk cId="4043517691" sldId="731"/>
            <ac:spMk id="2" creationId="{F99D4035-36D8-C6E7-9B4D-DF2E2FA34512}"/>
          </ac:spMkLst>
        </pc:spChg>
      </pc:sldChg>
      <pc:sldChg chg="add del">
        <pc:chgData name="Paulo Ferrinho" userId="eb953aae-dc40-4eb0-ba73-ffb2c1072bbb" providerId="ADAL" clId="{7352E79D-926D-46EF-904B-9A608C0D737A}" dt="2024-11-12T08:05:30.589" v="109"/>
        <pc:sldMkLst>
          <pc:docMk/>
          <pc:sldMk cId="2824723753" sldId="732"/>
        </pc:sldMkLst>
      </pc:sldChg>
      <pc:sldChg chg="add del">
        <pc:chgData name="Paulo Ferrinho" userId="eb953aae-dc40-4eb0-ba73-ffb2c1072bbb" providerId="ADAL" clId="{7352E79D-926D-46EF-904B-9A608C0D737A}" dt="2024-11-12T08:05:30.589" v="109"/>
        <pc:sldMkLst>
          <pc:docMk/>
          <pc:sldMk cId="3248290655" sldId="73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42CE0D-ABAF-4737-BC4E-B020C63B86F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361EE30B-6CC2-4B31-A398-DCA4A17B4618}">
      <dgm:prSet phldrT="[Texto]" custT="1"/>
      <dgm:spPr/>
      <dgm:t>
        <a:bodyPr/>
        <a:lstStyle/>
        <a:p>
          <a:r>
            <a:rPr lang="pt-PT" sz="1000" b="1" dirty="0"/>
            <a:t>2008 Relatório Mundial de Saúde – CSP, Agora Mais do que Nunca</a:t>
          </a:r>
          <a:r>
            <a:rPr lang="pt-PT" sz="1000" dirty="0"/>
            <a:t>.</a:t>
          </a:r>
        </a:p>
        <a:p>
          <a:r>
            <a:rPr lang="pt-PT" sz="1000" b="1" dirty="0"/>
            <a:t>2008 Redução das desigualdades no período de uma geração: relatório final da comissão para os determinantes sociais da saúde.</a:t>
          </a:r>
        </a:p>
      </dgm:t>
    </dgm:pt>
    <dgm:pt modelId="{951D1834-0BE8-41C4-887C-1005B6B50B3F}" type="parTrans" cxnId="{E24437D5-145A-4E05-89AE-0092AEC48427}">
      <dgm:prSet/>
      <dgm:spPr/>
      <dgm:t>
        <a:bodyPr/>
        <a:lstStyle/>
        <a:p>
          <a:endParaRPr lang="pt-PT"/>
        </a:p>
      </dgm:t>
    </dgm:pt>
    <dgm:pt modelId="{E7EF6050-7A7F-4BF2-90BE-6C95FA462972}" type="sibTrans" cxnId="{E24437D5-145A-4E05-89AE-0092AEC48427}">
      <dgm:prSet/>
      <dgm:spPr/>
      <dgm:t>
        <a:bodyPr/>
        <a:lstStyle/>
        <a:p>
          <a:endParaRPr lang="pt-PT"/>
        </a:p>
      </dgm:t>
    </dgm:pt>
    <dgm:pt modelId="{7EAF3FA2-3969-4BF2-9174-869435353C63}">
      <dgm:prSet/>
      <dgm:spPr/>
      <dgm:t>
        <a:bodyPr/>
        <a:lstStyle/>
        <a:p>
          <a:r>
            <a:rPr lang="pt-PT" b="1" dirty="0"/>
            <a:t>2018 Declaração de Astana</a:t>
          </a:r>
        </a:p>
      </dgm:t>
    </dgm:pt>
    <dgm:pt modelId="{24044EBD-D7C6-4211-AB9A-386DA1DEE038}" type="parTrans" cxnId="{E2886478-9175-4348-B8C0-F86BD74C0289}">
      <dgm:prSet/>
      <dgm:spPr/>
      <dgm:t>
        <a:bodyPr/>
        <a:lstStyle/>
        <a:p>
          <a:endParaRPr lang="pt-PT"/>
        </a:p>
      </dgm:t>
    </dgm:pt>
    <dgm:pt modelId="{52215ADC-4CD0-4280-88A6-34415AC7A968}" type="sibTrans" cxnId="{E2886478-9175-4348-B8C0-F86BD74C0289}">
      <dgm:prSet/>
      <dgm:spPr/>
      <dgm:t>
        <a:bodyPr/>
        <a:lstStyle/>
        <a:p>
          <a:endParaRPr lang="pt-PT"/>
        </a:p>
      </dgm:t>
    </dgm:pt>
    <dgm:pt modelId="{E37745DE-ED3C-4752-BD38-D42E545A305C}">
      <dgm:prSet/>
      <dgm:spPr/>
      <dgm:t>
        <a:bodyPr/>
        <a:lstStyle/>
        <a:p>
          <a:r>
            <a:rPr lang="pt-PT" b="1" dirty="0"/>
            <a:t>2016- Agenda 2030 e ODS</a:t>
          </a:r>
        </a:p>
        <a:p>
          <a:r>
            <a:rPr lang="pt-PT" b="1" dirty="0"/>
            <a:t>2016 Quadro de referência da OMS para o desenvolvimento de serviços de saúde centrados nas pessoas</a:t>
          </a:r>
        </a:p>
      </dgm:t>
    </dgm:pt>
    <dgm:pt modelId="{65144838-8202-42DF-B3B8-47065939455D}" type="parTrans" cxnId="{A41248A9-A5B8-41D8-8E6C-F96F7271F611}">
      <dgm:prSet/>
      <dgm:spPr/>
      <dgm:t>
        <a:bodyPr/>
        <a:lstStyle/>
        <a:p>
          <a:endParaRPr lang="pt-PT"/>
        </a:p>
      </dgm:t>
    </dgm:pt>
    <dgm:pt modelId="{D2CEDB4E-F442-4771-9CD3-0AADF128BFC7}" type="sibTrans" cxnId="{A41248A9-A5B8-41D8-8E6C-F96F7271F611}">
      <dgm:prSet/>
      <dgm:spPr/>
      <dgm:t>
        <a:bodyPr/>
        <a:lstStyle/>
        <a:p>
          <a:endParaRPr lang="pt-PT"/>
        </a:p>
      </dgm:t>
    </dgm:pt>
    <dgm:pt modelId="{C18A8A00-6EFD-442B-9F12-A0E163E7F971}">
      <dgm:prSet custT="1"/>
      <dgm:spPr/>
      <dgm:t>
        <a:bodyPr/>
        <a:lstStyle/>
        <a:p>
          <a:r>
            <a:rPr lang="pt-PT" sz="1000" b="1" dirty="0"/>
            <a:t>2006 Relatório Mundial de Saúde – Trabalhando Juntos para a Saúde</a:t>
          </a:r>
        </a:p>
      </dgm:t>
    </dgm:pt>
    <dgm:pt modelId="{E59415E1-AEEC-44E5-B8C4-B824F08A7D72}" type="parTrans" cxnId="{1A9DB2B2-2F22-4D2C-A4DF-3F0E9686347C}">
      <dgm:prSet/>
      <dgm:spPr/>
      <dgm:t>
        <a:bodyPr/>
        <a:lstStyle/>
        <a:p>
          <a:endParaRPr lang="pt-PT"/>
        </a:p>
      </dgm:t>
    </dgm:pt>
    <dgm:pt modelId="{D6ABD017-147D-4F96-BA30-4559824EC9C2}" type="sibTrans" cxnId="{1A9DB2B2-2F22-4D2C-A4DF-3F0E9686347C}">
      <dgm:prSet/>
      <dgm:spPr/>
      <dgm:t>
        <a:bodyPr/>
        <a:lstStyle/>
        <a:p>
          <a:endParaRPr lang="pt-PT"/>
        </a:p>
      </dgm:t>
    </dgm:pt>
    <dgm:pt modelId="{72B79B6C-53F0-4242-8928-99FE220EC81F}">
      <dgm:prSet/>
      <dgm:spPr/>
      <dgm:t>
        <a:bodyPr/>
        <a:lstStyle/>
        <a:p>
          <a:r>
            <a:rPr lang="pt-PT" b="1" dirty="0"/>
            <a:t>2017 </a:t>
          </a:r>
          <a:r>
            <a:rPr lang="en-US" b="1" dirty="0"/>
            <a:t>Community health systems: allowing community health workers to emerge from the shadows</a:t>
          </a:r>
          <a:endParaRPr lang="pt-PT" b="1" dirty="0"/>
        </a:p>
      </dgm:t>
    </dgm:pt>
    <dgm:pt modelId="{A2BC2C4E-7E44-47D5-A76D-E0434E1D1FC6}" type="parTrans" cxnId="{0961704F-0FE9-4A99-9F82-4AC5D734934C}">
      <dgm:prSet/>
      <dgm:spPr/>
      <dgm:t>
        <a:bodyPr/>
        <a:lstStyle/>
        <a:p>
          <a:endParaRPr lang="pt-PT"/>
        </a:p>
      </dgm:t>
    </dgm:pt>
    <dgm:pt modelId="{DFD01DED-6EEA-4B67-8BEA-2EDC94081B36}" type="sibTrans" cxnId="{0961704F-0FE9-4A99-9F82-4AC5D734934C}">
      <dgm:prSet/>
      <dgm:spPr/>
      <dgm:t>
        <a:bodyPr/>
        <a:lstStyle/>
        <a:p>
          <a:endParaRPr lang="pt-PT"/>
        </a:p>
      </dgm:t>
    </dgm:pt>
    <dgm:pt modelId="{5F6B2CD0-B327-4AD7-8C1E-AACA748AA015}">
      <dgm:prSet/>
      <dgm:spPr/>
      <dgm:t>
        <a:bodyPr/>
        <a:lstStyle/>
        <a:p>
          <a:r>
            <a:rPr lang="en-US" b="1" dirty="0"/>
            <a:t>2010 – </a:t>
          </a:r>
          <a:r>
            <a:rPr lang="en-US" b="1" dirty="0" err="1"/>
            <a:t>Relatório</a:t>
          </a:r>
          <a:r>
            <a:rPr lang="en-US" b="1" dirty="0"/>
            <a:t> Mundial de Saúde: </a:t>
          </a:r>
          <a:r>
            <a:rPr lang="en-US" b="1" dirty="0" err="1"/>
            <a:t>Financiamento</a:t>
          </a:r>
          <a:r>
            <a:rPr lang="en-US" b="1" dirty="0"/>
            <a:t> dos Sistemas de Saúde: o </a:t>
          </a:r>
          <a:r>
            <a:rPr lang="en-US" b="1" dirty="0" err="1"/>
            <a:t>caminho</a:t>
          </a:r>
          <a:r>
            <a:rPr lang="en-US" b="1" dirty="0"/>
            <a:t> para a </a:t>
          </a:r>
          <a:r>
            <a:rPr lang="en-US" b="1" dirty="0" err="1"/>
            <a:t>cobertura</a:t>
          </a:r>
          <a:r>
            <a:rPr lang="en-US" b="1" dirty="0"/>
            <a:t> universal</a:t>
          </a:r>
          <a:endParaRPr lang="pt-PT" b="1" dirty="0"/>
        </a:p>
      </dgm:t>
    </dgm:pt>
    <dgm:pt modelId="{3497BF54-97E2-4BA7-8EE7-BD1E09C03281}" type="parTrans" cxnId="{4EC5DF75-9604-4B6F-8D3F-127307B50F52}">
      <dgm:prSet/>
      <dgm:spPr/>
      <dgm:t>
        <a:bodyPr/>
        <a:lstStyle/>
        <a:p>
          <a:endParaRPr lang="pt-PT"/>
        </a:p>
      </dgm:t>
    </dgm:pt>
    <dgm:pt modelId="{B1E0ACC7-87E1-47BE-AA2B-F441C5A2A3D1}" type="sibTrans" cxnId="{4EC5DF75-9604-4B6F-8D3F-127307B50F52}">
      <dgm:prSet/>
      <dgm:spPr/>
      <dgm:t>
        <a:bodyPr/>
        <a:lstStyle/>
        <a:p>
          <a:endParaRPr lang="pt-PT"/>
        </a:p>
      </dgm:t>
    </dgm:pt>
    <dgm:pt modelId="{EAE10282-A692-4382-AF04-4FFF8EC3668F}">
      <dgm:prSet/>
      <dgm:spPr/>
      <dgm:t>
        <a:bodyPr/>
        <a:lstStyle/>
        <a:p>
          <a:r>
            <a:rPr lang="pt-PT" b="1" dirty="0"/>
            <a:t>2019 </a:t>
          </a:r>
          <a:r>
            <a:rPr lang="pt-PT" b="1" dirty="0" err="1"/>
            <a:t>Declaration</a:t>
          </a:r>
          <a:r>
            <a:rPr lang="pt-PT" b="1" dirty="0"/>
            <a:t> of the </a:t>
          </a:r>
          <a:r>
            <a:rPr lang="en-US" b="1" dirty="0"/>
            <a:t>UN High-level Meetings on Universal Health Coverage</a:t>
          </a:r>
          <a:endParaRPr lang="pt-PT" b="1" dirty="0"/>
        </a:p>
      </dgm:t>
    </dgm:pt>
    <dgm:pt modelId="{0B5A47F2-5250-4519-8E71-8B89EAA07C53}" type="parTrans" cxnId="{781B236E-5BE1-4555-BA5C-C474A9A17A26}">
      <dgm:prSet/>
      <dgm:spPr/>
      <dgm:t>
        <a:bodyPr/>
        <a:lstStyle/>
        <a:p>
          <a:endParaRPr lang="pt-PT"/>
        </a:p>
      </dgm:t>
    </dgm:pt>
    <dgm:pt modelId="{94BDF69B-B1C4-4774-8174-C06D3E6A5E2D}" type="sibTrans" cxnId="{781B236E-5BE1-4555-BA5C-C474A9A17A26}">
      <dgm:prSet/>
      <dgm:spPr/>
      <dgm:t>
        <a:bodyPr/>
        <a:lstStyle/>
        <a:p>
          <a:endParaRPr lang="pt-PT"/>
        </a:p>
      </dgm:t>
    </dgm:pt>
    <dgm:pt modelId="{617B5544-3AA7-4933-A3DE-C5728E2DADCA}" type="pres">
      <dgm:prSet presAssocID="{2F42CE0D-ABAF-4737-BC4E-B020C63B86FF}" presName="rootnode" presStyleCnt="0">
        <dgm:presLayoutVars>
          <dgm:chMax/>
          <dgm:chPref/>
          <dgm:dir/>
          <dgm:animLvl val="lvl"/>
        </dgm:presLayoutVars>
      </dgm:prSet>
      <dgm:spPr/>
    </dgm:pt>
    <dgm:pt modelId="{C00EFBC9-E3A9-4558-8850-4C9C5AC89B1D}" type="pres">
      <dgm:prSet presAssocID="{C18A8A00-6EFD-442B-9F12-A0E163E7F971}" presName="composite" presStyleCnt="0"/>
      <dgm:spPr/>
    </dgm:pt>
    <dgm:pt modelId="{2F12244C-CAA4-42B5-85AD-E7FDC265F53D}" type="pres">
      <dgm:prSet presAssocID="{C18A8A00-6EFD-442B-9F12-A0E163E7F971}" presName="LShape" presStyleLbl="alignNode1" presStyleIdx="0" presStyleCnt="13"/>
      <dgm:spPr/>
    </dgm:pt>
    <dgm:pt modelId="{33170EF1-96F0-4668-9B0E-2A43614FC833}" type="pres">
      <dgm:prSet presAssocID="{C18A8A00-6EFD-442B-9F12-A0E163E7F971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BB582D36-D639-49FE-BEA2-A7F37CB8C52E}" type="pres">
      <dgm:prSet presAssocID="{C18A8A00-6EFD-442B-9F12-A0E163E7F971}" presName="Triangle" presStyleLbl="alignNode1" presStyleIdx="1" presStyleCnt="13"/>
      <dgm:spPr/>
    </dgm:pt>
    <dgm:pt modelId="{70B2E746-6AEB-45F0-961C-1F8A917CD100}" type="pres">
      <dgm:prSet presAssocID="{D6ABD017-147D-4F96-BA30-4559824EC9C2}" presName="sibTrans" presStyleCnt="0"/>
      <dgm:spPr/>
    </dgm:pt>
    <dgm:pt modelId="{9C7C2B72-76F0-4FCD-8A0B-43A244DC709A}" type="pres">
      <dgm:prSet presAssocID="{D6ABD017-147D-4F96-BA30-4559824EC9C2}" presName="space" presStyleCnt="0"/>
      <dgm:spPr/>
    </dgm:pt>
    <dgm:pt modelId="{1659EA0C-4648-45B4-9964-8AE15AD9BAF4}" type="pres">
      <dgm:prSet presAssocID="{361EE30B-6CC2-4B31-A398-DCA4A17B4618}" presName="composite" presStyleCnt="0"/>
      <dgm:spPr/>
    </dgm:pt>
    <dgm:pt modelId="{AFE86166-B0DF-41E9-8AEA-61BA57E812AC}" type="pres">
      <dgm:prSet presAssocID="{361EE30B-6CC2-4B31-A398-DCA4A17B4618}" presName="LShape" presStyleLbl="alignNode1" presStyleIdx="2" presStyleCnt="13"/>
      <dgm:spPr/>
    </dgm:pt>
    <dgm:pt modelId="{2D728CD4-51F3-4874-B5BF-56A2F1CD7426}" type="pres">
      <dgm:prSet presAssocID="{361EE30B-6CC2-4B31-A398-DCA4A17B4618}" presName="ParentText" presStyleLbl="revTx" presStyleIdx="1" presStyleCnt="7" custScaleX="114807" custLinFactNeighborX="4400">
        <dgm:presLayoutVars>
          <dgm:chMax val="0"/>
          <dgm:chPref val="0"/>
          <dgm:bulletEnabled val="1"/>
        </dgm:presLayoutVars>
      </dgm:prSet>
      <dgm:spPr/>
    </dgm:pt>
    <dgm:pt modelId="{191265CE-109E-4077-BB92-6C06435D0476}" type="pres">
      <dgm:prSet presAssocID="{361EE30B-6CC2-4B31-A398-DCA4A17B4618}" presName="Triangle" presStyleLbl="alignNode1" presStyleIdx="3" presStyleCnt="13"/>
      <dgm:spPr/>
    </dgm:pt>
    <dgm:pt modelId="{F865ACAE-15DB-44DD-9792-B24AC89254F2}" type="pres">
      <dgm:prSet presAssocID="{E7EF6050-7A7F-4BF2-90BE-6C95FA462972}" presName="sibTrans" presStyleCnt="0"/>
      <dgm:spPr/>
    </dgm:pt>
    <dgm:pt modelId="{56A8A275-C730-4341-9A76-C67D97D296EA}" type="pres">
      <dgm:prSet presAssocID="{E7EF6050-7A7F-4BF2-90BE-6C95FA462972}" presName="space" presStyleCnt="0"/>
      <dgm:spPr/>
    </dgm:pt>
    <dgm:pt modelId="{EDB9DAA3-18AA-43B7-817E-A7F9E9C4E04A}" type="pres">
      <dgm:prSet presAssocID="{5F6B2CD0-B327-4AD7-8C1E-AACA748AA015}" presName="composite" presStyleCnt="0"/>
      <dgm:spPr/>
    </dgm:pt>
    <dgm:pt modelId="{38BFC42A-CB4A-4C60-B4D3-0F526A1351A0}" type="pres">
      <dgm:prSet presAssocID="{5F6B2CD0-B327-4AD7-8C1E-AACA748AA015}" presName="LShape" presStyleLbl="alignNode1" presStyleIdx="4" presStyleCnt="13"/>
      <dgm:spPr/>
    </dgm:pt>
    <dgm:pt modelId="{36A79D90-C4E2-4FCC-818B-40774CC27644}" type="pres">
      <dgm:prSet presAssocID="{5F6B2CD0-B327-4AD7-8C1E-AACA748AA015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671D8298-53F9-4E5B-AF09-6EF3B9B994FB}" type="pres">
      <dgm:prSet presAssocID="{5F6B2CD0-B327-4AD7-8C1E-AACA748AA015}" presName="Triangle" presStyleLbl="alignNode1" presStyleIdx="5" presStyleCnt="13"/>
      <dgm:spPr/>
    </dgm:pt>
    <dgm:pt modelId="{310EBB1C-3BE4-46C1-B9EF-8ADEA2B4E7E2}" type="pres">
      <dgm:prSet presAssocID="{B1E0ACC7-87E1-47BE-AA2B-F441C5A2A3D1}" presName="sibTrans" presStyleCnt="0"/>
      <dgm:spPr/>
    </dgm:pt>
    <dgm:pt modelId="{385A8339-D0A0-419A-A619-414EA961652E}" type="pres">
      <dgm:prSet presAssocID="{B1E0ACC7-87E1-47BE-AA2B-F441C5A2A3D1}" presName="space" presStyleCnt="0"/>
      <dgm:spPr/>
    </dgm:pt>
    <dgm:pt modelId="{06175AE4-65DF-4E91-ABF8-204FFF61BDD6}" type="pres">
      <dgm:prSet presAssocID="{E37745DE-ED3C-4752-BD38-D42E545A305C}" presName="composite" presStyleCnt="0"/>
      <dgm:spPr/>
    </dgm:pt>
    <dgm:pt modelId="{57FEEB41-7A3D-4D5D-9582-74E1ECCF8C22}" type="pres">
      <dgm:prSet presAssocID="{E37745DE-ED3C-4752-BD38-D42E545A305C}" presName="LShape" presStyleLbl="alignNode1" presStyleIdx="6" presStyleCnt="13"/>
      <dgm:spPr/>
    </dgm:pt>
    <dgm:pt modelId="{35B2D7F4-F906-4ABE-B027-CDC57F85AAF6}" type="pres">
      <dgm:prSet presAssocID="{E37745DE-ED3C-4752-BD38-D42E545A305C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06709556-47CA-440D-B968-82E0333570C0}" type="pres">
      <dgm:prSet presAssocID="{E37745DE-ED3C-4752-BD38-D42E545A305C}" presName="Triangle" presStyleLbl="alignNode1" presStyleIdx="7" presStyleCnt="13"/>
      <dgm:spPr/>
    </dgm:pt>
    <dgm:pt modelId="{9949A09B-913B-47CD-909F-0090F130EF3D}" type="pres">
      <dgm:prSet presAssocID="{D2CEDB4E-F442-4771-9CD3-0AADF128BFC7}" presName="sibTrans" presStyleCnt="0"/>
      <dgm:spPr/>
    </dgm:pt>
    <dgm:pt modelId="{D7139076-FF80-4C6A-BC0B-7810DD92BBB3}" type="pres">
      <dgm:prSet presAssocID="{D2CEDB4E-F442-4771-9CD3-0AADF128BFC7}" presName="space" presStyleCnt="0"/>
      <dgm:spPr/>
    </dgm:pt>
    <dgm:pt modelId="{AA04310F-1A19-4E4D-8D5E-BB610C51698B}" type="pres">
      <dgm:prSet presAssocID="{72B79B6C-53F0-4242-8928-99FE220EC81F}" presName="composite" presStyleCnt="0"/>
      <dgm:spPr/>
    </dgm:pt>
    <dgm:pt modelId="{02EB0F65-442C-4145-A1A2-67F6AEE84929}" type="pres">
      <dgm:prSet presAssocID="{72B79B6C-53F0-4242-8928-99FE220EC81F}" presName="LShape" presStyleLbl="alignNode1" presStyleIdx="8" presStyleCnt="13"/>
      <dgm:spPr/>
    </dgm:pt>
    <dgm:pt modelId="{FBB836C0-E251-4796-9D03-8D25162A5E78}" type="pres">
      <dgm:prSet presAssocID="{72B79B6C-53F0-4242-8928-99FE220EC81F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70F5F353-3C0D-4D47-A4E3-A9B9C0771FEA}" type="pres">
      <dgm:prSet presAssocID="{72B79B6C-53F0-4242-8928-99FE220EC81F}" presName="Triangle" presStyleLbl="alignNode1" presStyleIdx="9" presStyleCnt="13"/>
      <dgm:spPr/>
    </dgm:pt>
    <dgm:pt modelId="{E269E9FA-8CA2-4387-858B-3204D44AEA91}" type="pres">
      <dgm:prSet presAssocID="{DFD01DED-6EEA-4B67-8BEA-2EDC94081B36}" presName="sibTrans" presStyleCnt="0"/>
      <dgm:spPr/>
    </dgm:pt>
    <dgm:pt modelId="{DEDC5F8B-4F55-4A01-B7EE-AFEC2DBF1E49}" type="pres">
      <dgm:prSet presAssocID="{DFD01DED-6EEA-4B67-8BEA-2EDC94081B36}" presName="space" presStyleCnt="0"/>
      <dgm:spPr/>
    </dgm:pt>
    <dgm:pt modelId="{876D9D30-2032-4546-86A0-5E9A79B65F61}" type="pres">
      <dgm:prSet presAssocID="{7EAF3FA2-3969-4BF2-9174-869435353C63}" presName="composite" presStyleCnt="0"/>
      <dgm:spPr/>
    </dgm:pt>
    <dgm:pt modelId="{5B563D53-F03B-4726-9163-D8C57B2F6AA6}" type="pres">
      <dgm:prSet presAssocID="{7EAF3FA2-3969-4BF2-9174-869435353C63}" presName="LShape" presStyleLbl="alignNode1" presStyleIdx="10" presStyleCnt="13"/>
      <dgm:spPr/>
    </dgm:pt>
    <dgm:pt modelId="{F636FA66-5DAB-4EAE-A8A4-A7545E9359B9}" type="pres">
      <dgm:prSet presAssocID="{7EAF3FA2-3969-4BF2-9174-869435353C63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A7BEF17F-26CC-49FE-8D1D-940774736DBA}" type="pres">
      <dgm:prSet presAssocID="{7EAF3FA2-3969-4BF2-9174-869435353C63}" presName="Triangle" presStyleLbl="alignNode1" presStyleIdx="11" presStyleCnt="13"/>
      <dgm:spPr/>
    </dgm:pt>
    <dgm:pt modelId="{BECE7963-E17A-48C4-B413-F79AEBD94C41}" type="pres">
      <dgm:prSet presAssocID="{52215ADC-4CD0-4280-88A6-34415AC7A968}" presName="sibTrans" presStyleCnt="0"/>
      <dgm:spPr/>
    </dgm:pt>
    <dgm:pt modelId="{9451136B-893D-4A0D-B76E-EA0D1B16D208}" type="pres">
      <dgm:prSet presAssocID="{52215ADC-4CD0-4280-88A6-34415AC7A968}" presName="space" presStyleCnt="0"/>
      <dgm:spPr/>
    </dgm:pt>
    <dgm:pt modelId="{B1440652-CA5C-47E1-A474-4ABE00695F22}" type="pres">
      <dgm:prSet presAssocID="{EAE10282-A692-4382-AF04-4FFF8EC3668F}" presName="composite" presStyleCnt="0"/>
      <dgm:spPr/>
    </dgm:pt>
    <dgm:pt modelId="{D5831339-2D53-45FA-B054-D83A811FBB04}" type="pres">
      <dgm:prSet presAssocID="{EAE10282-A692-4382-AF04-4FFF8EC3668F}" presName="LShape" presStyleLbl="alignNode1" presStyleIdx="12" presStyleCnt="13"/>
      <dgm:spPr/>
    </dgm:pt>
    <dgm:pt modelId="{3E801AED-51EA-41C3-A523-C0A62AF986A0}" type="pres">
      <dgm:prSet presAssocID="{EAE10282-A692-4382-AF04-4FFF8EC3668F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98FF0209-76AD-4617-A6D1-0A854489B863}" type="presOf" srcId="{72B79B6C-53F0-4242-8928-99FE220EC81F}" destId="{FBB836C0-E251-4796-9D03-8D25162A5E78}" srcOrd="0" destOrd="0" presId="urn:microsoft.com/office/officeart/2009/3/layout/StepUpProcess"/>
    <dgm:cxn modelId="{6C849219-A0AA-4FD8-8155-931E11497F55}" type="presOf" srcId="{2F42CE0D-ABAF-4737-BC4E-B020C63B86FF}" destId="{617B5544-3AA7-4933-A3DE-C5728E2DADCA}" srcOrd="0" destOrd="0" presId="urn:microsoft.com/office/officeart/2009/3/layout/StepUpProcess"/>
    <dgm:cxn modelId="{77EEE234-F520-47DD-ABBC-8C6966D4F5CA}" type="presOf" srcId="{361EE30B-6CC2-4B31-A398-DCA4A17B4618}" destId="{2D728CD4-51F3-4874-B5BF-56A2F1CD7426}" srcOrd="0" destOrd="0" presId="urn:microsoft.com/office/officeart/2009/3/layout/StepUpProcess"/>
    <dgm:cxn modelId="{CAF5725F-F407-453C-B3FB-4731BD184ECC}" type="presOf" srcId="{7EAF3FA2-3969-4BF2-9174-869435353C63}" destId="{F636FA66-5DAB-4EAE-A8A4-A7545E9359B9}" srcOrd="0" destOrd="0" presId="urn:microsoft.com/office/officeart/2009/3/layout/StepUpProcess"/>
    <dgm:cxn modelId="{6A9B7E62-0ABD-4CA8-A537-8132D68AAA1F}" type="presOf" srcId="{C18A8A00-6EFD-442B-9F12-A0E163E7F971}" destId="{33170EF1-96F0-4668-9B0E-2A43614FC833}" srcOrd="0" destOrd="0" presId="urn:microsoft.com/office/officeart/2009/3/layout/StepUpProcess"/>
    <dgm:cxn modelId="{781B236E-5BE1-4555-BA5C-C474A9A17A26}" srcId="{2F42CE0D-ABAF-4737-BC4E-B020C63B86FF}" destId="{EAE10282-A692-4382-AF04-4FFF8EC3668F}" srcOrd="6" destOrd="0" parTransId="{0B5A47F2-5250-4519-8E71-8B89EAA07C53}" sibTransId="{94BDF69B-B1C4-4774-8174-C06D3E6A5E2D}"/>
    <dgm:cxn modelId="{0961704F-0FE9-4A99-9F82-4AC5D734934C}" srcId="{2F42CE0D-ABAF-4737-BC4E-B020C63B86FF}" destId="{72B79B6C-53F0-4242-8928-99FE220EC81F}" srcOrd="4" destOrd="0" parTransId="{A2BC2C4E-7E44-47D5-A76D-E0434E1D1FC6}" sibTransId="{DFD01DED-6EEA-4B67-8BEA-2EDC94081B36}"/>
    <dgm:cxn modelId="{6333D650-0F58-43E2-A794-E3132E313827}" type="presOf" srcId="{5F6B2CD0-B327-4AD7-8C1E-AACA748AA015}" destId="{36A79D90-C4E2-4FCC-818B-40774CC27644}" srcOrd="0" destOrd="0" presId="urn:microsoft.com/office/officeart/2009/3/layout/StepUpProcess"/>
    <dgm:cxn modelId="{4EC5DF75-9604-4B6F-8D3F-127307B50F52}" srcId="{2F42CE0D-ABAF-4737-BC4E-B020C63B86FF}" destId="{5F6B2CD0-B327-4AD7-8C1E-AACA748AA015}" srcOrd="2" destOrd="0" parTransId="{3497BF54-97E2-4BA7-8EE7-BD1E09C03281}" sibTransId="{B1E0ACC7-87E1-47BE-AA2B-F441C5A2A3D1}"/>
    <dgm:cxn modelId="{E2886478-9175-4348-B8C0-F86BD74C0289}" srcId="{2F42CE0D-ABAF-4737-BC4E-B020C63B86FF}" destId="{7EAF3FA2-3969-4BF2-9174-869435353C63}" srcOrd="5" destOrd="0" parTransId="{24044EBD-D7C6-4211-AB9A-386DA1DEE038}" sibTransId="{52215ADC-4CD0-4280-88A6-34415AC7A968}"/>
    <dgm:cxn modelId="{85135C93-37B5-4FFC-B906-B7783419EE2F}" type="presOf" srcId="{EAE10282-A692-4382-AF04-4FFF8EC3668F}" destId="{3E801AED-51EA-41C3-A523-C0A62AF986A0}" srcOrd="0" destOrd="0" presId="urn:microsoft.com/office/officeart/2009/3/layout/StepUpProcess"/>
    <dgm:cxn modelId="{A41248A9-A5B8-41D8-8E6C-F96F7271F611}" srcId="{2F42CE0D-ABAF-4737-BC4E-B020C63B86FF}" destId="{E37745DE-ED3C-4752-BD38-D42E545A305C}" srcOrd="3" destOrd="0" parTransId="{65144838-8202-42DF-B3B8-47065939455D}" sibTransId="{D2CEDB4E-F442-4771-9CD3-0AADF128BFC7}"/>
    <dgm:cxn modelId="{1A9DB2B2-2F22-4D2C-A4DF-3F0E9686347C}" srcId="{2F42CE0D-ABAF-4737-BC4E-B020C63B86FF}" destId="{C18A8A00-6EFD-442B-9F12-A0E163E7F971}" srcOrd="0" destOrd="0" parTransId="{E59415E1-AEEC-44E5-B8C4-B824F08A7D72}" sibTransId="{D6ABD017-147D-4F96-BA30-4559824EC9C2}"/>
    <dgm:cxn modelId="{562A8BBA-F059-4DA8-901B-973EEA3B91FB}" type="presOf" srcId="{E37745DE-ED3C-4752-BD38-D42E545A305C}" destId="{35B2D7F4-F906-4ABE-B027-CDC57F85AAF6}" srcOrd="0" destOrd="0" presId="urn:microsoft.com/office/officeart/2009/3/layout/StepUpProcess"/>
    <dgm:cxn modelId="{E24437D5-145A-4E05-89AE-0092AEC48427}" srcId="{2F42CE0D-ABAF-4737-BC4E-B020C63B86FF}" destId="{361EE30B-6CC2-4B31-A398-DCA4A17B4618}" srcOrd="1" destOrd="0" parTransId="{951D1834-0BE8-41C4-887C-1005B6B50B3F}" sibTransId="{E7EF6050-7A7F-4BF2-90BE-6C95FA462972}"/>
    <dgm:cxn modelId="{B438B874-08F0-49EC-90E4-3A00353C0CBE}" type="presParOf" srcId="{617B5544-3AA7-4933-A3DE-C5728E2DADCA}" destId="{C00EFBC9-E3A9-4558-8850-4C9C5AC89B1D}" srcOrd="0" destOrd="0" presId="urn:microsoft.com/office/officeart/2009/3/layout/StepUpProcess"/>
    <dgm:cxn modelId="{AC5CBBE2-B86C-47B7-89B6-25CFA02C5571}" type="presParOf" srcId="{C00EFBC9-E3A9-4558-8850-4C9C5AC89B1D}" destId="{2F12244C-CAA4-42B5-85AD-E7FDC265F53D}" srcOrd="0" destOrd="0" presId="urn:microsoft.com/office/officeart/2009/3/layout/StepUpProcess"/>
    <dgm:cxn modelId="{CCFC55CC-D8EF-454C-897D-A7FFF398FAFC}" type="presParOf" srcId="{C00EFBC9-E3A9-4558-8850-4C9C5AC89B1D}" destId="{33170EF1-96F0-4668-9B0E-2A43614FC833}" srcOrd="1" destOrd="0" presId="urn:microsoft.com/office/officeart/2009/3/layout/StepUpProcess"/>
    <dgm:cxn modelId="{52A73CD6-9143-4489-91A2-3B4266163443}" type="presParOf" srcId="{C00EFBC9-E3A9-4558-8850-4C9C5AC89B1D}" destId="{BB582D36-D639-49FE-BEA2-A7F37CB8C52E}" srcOrd="2" destOrd="0" presId="urn:microsoft.com/office/officeart/2009/3/layout/StepUpProcess"/>
    <dgm:cxn modelId="{46916732-1A9F-462D-B3DA-E238F8C7A261}" type="presParOf" srcId="{617B5544-3AA7-4933-A3DE-C5728E2DADCA}" destId="{70B2E746-6AEB-45F0-961C-1F8A917CD100}" srcOrd="1" destOrd="0" presId="urn:microsoft.com/office/officeart/2009/3/layout/StepUpProcess"/>
    <dgm:cxn modelId="{3FF5FFA3-2477-4EA6-910D-98CCF2CD059F}" type="presParOf" srcId="{70B2E746-6AEB-45F0-961C-1F8A917CD100}" destId="{9C7C2B72-76F0-4FCD-8A0B-43A244DC709A}" srcOrd="0" destOrd="0" presId="urn:microsoft.com/office/officeart/2009/3/layout/StepUpProcess"/>
    <dgm:cxn modelId="{B6A77D28-FC08-4140-B33D-691057EE9EFB}" type="presParOf" srcId="{617B5544-3AA7-4933-A3DE-C5728E2DADCA}" destId="{1659EA0C-4648-45B4-9964-8AE15AD9BAF4}" srcOrd="2" destOrd="0" presId="urn:microsoft.com/office/officeart/2009/3/layout/StepUpProcess"/>
    <dgm:cxn modelId="{5C3F46A2-DDB2-4B37-B5E8-289F98A00D9C}" type="presParOf" srcId="{1659EA0C-4648-45B4-9964-8AE15AD9BAF4}" destId="{AFE86166-B0DF-41E9-8AEA-61BA57E812AC}" srcOrd="0" destOrd="0" presId="urn:microsoft.com/office/officeart/2009/3/layout/StepUpProcess"/>
    <dgm:cxn modelId="{F8D92E1D-A52F-4161-9B77-1205D99A305B}" type="presParOf" srcId="{1659EA0C-4648-45B4-9964-8AE15AD9BAF4}" destId="{2D728CD4-51F3-4874-B5BF-56A2F1CD7426}" srcOrd="1" destOrd="0" presId="urn:microsoft.com/office/officeart/2009/3/layout/StepUpProcess"/>
    <dgm:cxn modelId="{777FC694-3DCD-448D-9469-655C8DB8A656}" type="presParOf" srcId="{1659EA0C-4648-45B4-9964-8AE15AD9BAF4}" destId="{191265CE-109E-4077-BB92-6C06435D0476}" srcOrd="2" destOrd="0" presId="urn:microsoft.com/office/officeart/2009/3/layout/StepUpProcess"/>
    <dgm:cxn modelId="{A12C0CDA-06C8-4227-AED4-C6BC3CD73BD1}" type="presParOf" srcId="{617B5544-3AA7-4933-A3DE-C5728E2DADCA}" destId="{F865ACAE-15DB-44DD-9792-B24AC89254F2}" srcOrd="3" destOrd="0" presId="urn:microsoft.com/office/officeart/2009/3/layout/StepUpProcess"/>
    <dgm:cxn modelId="{89FDD48B-293C-4CD6-8594-6C014D7F9A01}" type="presParOf" srcId="{F865ACAE-15DB-44DD-9792-B24AC89254F2}" destId="{56A8A275-C730-4341-9A76-C67D97D296EA}" srcOrd="0" destOrd="0" presId="urn:microsoft.com/office/officeart/2009/3/layout/StepUpProcess"/>
    <dgm:cxn modelId="{4503D4FA-3969-4C69-BEB4-B4B183737F6F}" type="presParOf" srcId="{617B5544-3AA7-4933-A3DE-C5728E2DADCA}" destId="{EDB9DAA3-18AA-43B7-817E-A7F9E9C4E04A}" srcOrd="4" destOrd="0" presId="urn:microsoft.com/office/officeart/2009/3/layout/StepUpProcess"/>
    <dgm:cxn modelId="{D90FC75D-0610-4A52-ADFC-9B5AC2497BF5}" type="presParOf" srcId="{EDB9DAA3-18AA-43B7-817E-A7F9E9C4E04A}" destId="{38BFC42A-CB4A-4C60-B4D3-0F526A1351A0}" srcOrd="0" destOrd="0" presId="urn:microsoft.com/office/officeart/2009/3/layout/StepUpProcess"/>
    <dgm:cxn modelId="{5C935CE5-99BD-44F6-948B-158757C0A205}" type="presParOf" srcId="{EDB9DAA3-18AA-43B7-817E-A7F9E9C4E04A}" destId="{36A79D90-C4E2-4FCC-818B-40774CC27644}" srcOrd="1" destOrd="0" presId="urn:microsoft.com/office/officeart/2009/3/layout/StepUpProcess"/>
    <dgm:cxn modelId="{973924A3-112E-40BA-863D-B261E98CE61A}" type="presParOf" srcId="{EDB9DAA3-18AA-43B7-817E-A7F9E9C4E04A}" destId="{671D8298-53F9-4E5B-AF09-6EF3B9B994FB}" srcOrd="2" destOrd="0" presId="urn:microsoft.com/office/officeart/2009/3/layout/StepUpProcess"/>
    <dgm:cxn modelId="{921AF48A-1AF4-4AA4-8915-008A11C09968}" type="presParOf" srcId="{617B5544-3AA7-4933-A3DE-C5728E2DADCA}" destId="{310EBB1C-3BE4-46C1-B9EF-8ADEA2B4E7E2}" srcOrd="5" destOrd="0" presId="urn:microsoft.com/office/officeart/2009/3/layout/StepUpProcess"/>
    <dgm:cxn modelId="{1200E534-E046-4328-A33D-78B92873124D}" type="presParOf" srcId="{310EBB1C-3BE4-46C1-B9EF-8ADEA2B4E7E2}" destId="{385A8339-D0A0-419A-A619-414EA961652E}" srcOrd="0" destOrd="0" presId="urn:microsoft.com/office/officeart/2009/3/layout/StepUpProcess"/>
    <dgm:cxn modelId="{85724F31-08E4-487A-BFC7-8389046A480D}" type="presParOf" srcId="{617B5544-3AA7-4933-A3DE-C5728E2DADCA}" destId="{06175AE4-65DF-4E91-ABF8-204FFF61BDD6}" srcOrd="6" destOrd="0" presId="urn:microsoft.com/office/officeart/2009/3/layout/StepUpProcess"/>
    <dgm:cxn modelId="{5D0E4DAF-3541-4520-844A-23B4FC8396E5}" type="presParOf" srcId="{06175AE4-65DF-4E91-ABF8-204FFF61BDD6}" destId="{57FEEB41-7A3D-4D5D-9582-74E1ECCF8C22}" srcOrd="0" destOrd="0" presId="urn:microsoft.com/office/officeart/2009/3/layout/StepUpProcess"/>
    <dgm:cxn modelId="{9C06D750-8247-40C7-A306-FD1BB42288AC}" type="presParOf" srcId="{06175AE4-65DF-4E91-ABF8-204FFF61BDD6}" destId="{35B2D7F4-F906-4ABE-B027-CDC57F85AAF6}" srcOrd="1" destOrd="0" presId="urn:microsoft.com/office/officeart/2009/3/layout/StepUpProcess"/>
    <dgm:cxn modelId="{74AA4612-5137-4162-8B2A-32CD9918C0FC}" type="presParOf" srcId="{06175AE4-65DF-4E91-ABF8-204FFF61BDD6}" destId="{06709556-47CA-440D-B968-82E0333570C0}" srcOrd="2" destOrd="0" presId="urn:microsoft.com/office/officeart/2009/3/layout/StepUpProcess"/>
    <dgm:cxn modelId="{E0BA0F2C-A877-4D73-8193-5F7705C668AB}" type="presParOf" srcId="{617B5544-3AA7-4933-A3DE-C5728E2DADCA}" destId="{9949A09B-913B-47CD-909F-0090F130EF3D}" srcOrd="7" destOrd="0" presId="urn:microsoft.com/office/officeart/2009/3/layout/StepUpProcess"/>
    <dgm:cxn modelId="{67E4F070-8551-4C72-A3AD-814D85F11643}" type="presParOf" srcId="{9949A09B-913B-47CD-909F-0090F130EF3D}" destId="{D7139076-FF80-4C6A-BC0B-7810DD92BBB3}" srcOrd="0" destOrd="0" presId="urn:microsoft.com/office/officeart/2009/3/layout/StepUpProcess"/>
    <dgm:cxn modelId="{CE361264-ADF5-48CA-9FD2-3F2D665AD7D7}" type="presParOf" srcId="{617B5544-3AA7-4933-A3DE-C5728E2DADCA}" destId="{AA04310F-1A19-4E4D-8D5E-BB610C51698B}" srcOrd="8" destOrd="0" presId="urn:microsoft.com/office/officeart/2009/3/layout/StepUpProcess"/>
    <dgm:cxn modelId="{E00D7A70-AD41-480A-9438-D00C31DDE352}" type="presParOf" srcId="{AA04310F-1A19-4E4D-8D5E-BB610C51698B}" destId="{02EB0F65-442C-4145-A1A2-67F6AEE84929}" srcOrd="0" destOrd="0" presId="urn:microsoft.com/office/officeart/2009/3/layout/StepUpProcess"/>
    <dgm:cxn modelId="{7D8422EA-D8F9-494D-8A0C-A84A20077041}" type="presParOf" srcId="{AA04310F-1A19-4E4D-8D5E-BB610C51698B}" destId="{FBB836C0-E251-4796-9D03-8D25162A5E78}" srcOrd="1" destOrd="0" presId="urn:microsoft.com/office/officeart/2009/3/layout/StepUpProcess"/>
    <dgm:cxn modelId="{06F4A423-AFDF-4C81-BF6D-002BBB1BC779}" type="presParOf" srcId="{AA04310F-1A19-4E4D-8D5E-BB610C51698B}" destId="{70F5F353-3C0D-4D47-A4E3-A9B9C0771FEA}" srcOrd="2" destOrd="0" presId="urn:microsoft.com/office/officeart/2009/3/layout/StepUpProcess"/>
    <dgm:cxn modelId="{EC151CD5-1845-4645-A575-A4E92CC22945}" type="presParOf" srcId="{617B5544-3AA7-4933-A3DE-C5728E2DADCA}" destId="{E269E9FA-8CA2-4387-858B-3204D44AEA91}" srcOrd="9" destOrd="0" presId="urn:microsoft.com/office/officeart/2009/3/layout/StepUpProcess"/>
    <dgm:cxn modelId="{F48CB251-3E6A-46D2-B727-8A80D03052B5}" type="presParOf" srcId="{E269E9FA-8CA2-4387-858B-3204D44AEA91}" destId="{DEDC5F8B-4F55-4A01-B7EE-AFEC2DBF1E49}" srcOrd="0" destOrd="0" presId="urn:microsoft.com/office/officeart/2009/3/layout/StepUpProcess"/>
    <dgm:cxn modelId="{80874D95-60E4-4293-97AF-456DD4620B6C}" type="presParOf" srcId="{617B5544-3AA7-4933-A3DE-C5728E2DADCA}" destId="{876D9D30-2032-4546-86A0-5E9A79B65F61}" srcOrd="10" destOrd="0" presId="urn:microsoft.com/office/officeart/2009/3/layout/StepUpProcess"/>
    <dgm:cxn modelId="{B96A2DDC-28EF-4653-86B5-C3E06E75C8AC}" type="presParOf" srcId="{876D9D30-2032-4546-86A0-5E9A79B65F61}" destId="{5B563D53-F03B-4726-9163-D8C57B2F6AA6}" srcOrd="0" destOrd="0" presId="urn:microsoft.com/office/officeart/2009/3/layout/StepUpProcess"/>
    <dgm:cxn modelId="{DAC31AC1-0DB8-43FC-B3E5-498151B4F229}" type="presParOf" srcId="{876D9D30-2032-4546-86A0-5E9A79B65F61}" destId="{F636FA66-5DAB-4EAE-A8A4-A7545E9359B9}" srcOrd="1" destOrd="0" presId="urn:microsoft.com/office/officeart/2009/3/layout/StepUpProcess"/>
    <dgm:cxn modelId="{50BED165-662A-4C74-9075-DB5E44CD6D75}" type="presParOf" srcId="{876D9D30-2032-4546-86A0-5E9A79B65F61}" destId="{A7BEF17F-26CC-49FE-8D1D-940774736DBA}" srcOrd="2" destOrd="0" presId="urn:microsoft.com/office/officeart/2009/3/layout/StepUpProcess"/>
    <dgm:cxn modelId="{AE16BEDC-1406-4168-8045-759E6F507C66}" type="presParOf" srcId="{617B5544-3AA7-4933-A3DE-C5728E2DADCA}" destId="{BECE7963-E17A-48C4-B413-F79AEBD94C41}" srcOrd="11" destOrd="0" presId="urn:microsoft.com/office/officeart/2009/3/layout/StepUpProcess"/>
    <dgm:cxn modelId="{E494579A-6367-4A00-87E6-B01C6AD4AFBB}" type="presParOf" srcId="{BECE7963-E17A-48C4-B413-F79AEBD94C41}" destId="{9451136B-893D-4A0D-B76E-EA0D1B16D208}" srcOrd="0" destOrd="0" presId="urn:microsoft.com/office/officeart/2009/3/layout/StepUpProcess"/>
    <dgm:cxn modelId="{A6E7D4CE-8D6C-435E-8ED6-F0337040B351}" type="presParOf" srcId="{617B5544-3AA7-4933-A3DE-C5728E2DADCA}" destId="{B1440652-CA5C-47E1-A474-4ABE00695F22}" srcOrd="12" destOrd="0" presId="urn:microsoft.com/office/officeart/2009/3/layout/StepUpProcess"/>
    <dgm:cxn modelId="{C464FEE9-8DE1-4C78-99BD-2EB618D9E56D}" type="presParOf" srcId="{B1440652-CA5C-47E1-A474-4ABE00695F22}" destId="{D5831339-2D53-45FA-B054-D83A811FBB04}" srcOrd="0" destOrd="0" presId="urn:microsoft.com/office/officeart/2009/3/layout/StepUpProcess"/>
    <dgm:cxn modelId="{AADBA3FE-C1ED-464E-9AFF-0F18689FA6B9}" type="presParOf" srcId="{B1440652-CA5C-47E1-A474-4ABE00695F22}" destId="{3E801AED-51EA-41C3-A523-C0A62AF986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20C2DB-B0F6-4952-9F58-B4D83623471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73F12F7-6704-43AF-9B01-2599F3026EC3}">
      <dgm:prSet phldrT="[Texto]"/>
      <dgm:spPr/>
      <dgm:t>
        <a:bodyPr/>
        <a:lstStyle/>
        <a:p>
          <a:r>
            <a:rPr lang="pt-PT" dirty="0"/>
            <a:t>1978 – Declaração de Alma Ata</a:t>
          </a:r>
        </a:p>
      </dgm:t>
    </dgm:pt>
    <dgm:pt modelId="{1906EB09-62CF-4400-8D8B-42D0B3FAD66C}" type="parTrans" cxnId="{F016ACBE-51E8-400B-A371-FE23BFA42D44}">
      <dgm:prSet/>
      <dgm:spPr/>
      <dgm:t>
        <a:bodyPr/>
        <a:lstStyle/>
        <a:p>
          <a:endParaRPr lang="pt-PT"/>
        </a:p>
      </dgm:t>
    </dgm:pt>
    <dgm:pt modelId="{BE4C1BBE-1D25-42B1-A9A6-E0B195B3CE0A}" type="sibTrans" cxnId="{F016ACBE-51E8-400B-A371-FE23BFA42D44}">
      <dgm:prSet/>
      <dgm:spPr/>
      <dgm:t>
        <a:bodyPr/>
        <a:lstStyle/>
        <a:p>
          <a:endParaRPr lang="pt-PT"/>
        </a:p>
      </dgm:t>
    </dgm:pt>
    <dgm:pt modelId="{2C1CE10F-9C1F-4E4C-A444-FC66ED79411A}">
      <dgm:prSet/>
      <dgm:spPr/>
      <dgm:t>
        <a:bodyPr/>
        <a:lstStyle/>
        <a:p>
          <a:r>
            <a:rPr lang="pt-PT" b="1" dirty="0"/>
            <a:t>2000 Relatório Mundial de Saúde – Health </a:t>
          </a:r>
          <a:r>
            <a:rPr lang="pt-PT" b="1" dirty="0" err="1"/>
            <a:t>Systems</a:t>
          </a:r>
          <a:r>
            <a:rPr lang="pt-PT" b="1" dirty="0"/>
            <a:t>: </a:t>
          </a:r>
          <a:r>
            <a:rPr lang="pt-PT" b="1" dirty="0" err="1"/>
            <a:t>Improving</a:t>
          </a:r>
          <a:r>
            <a:rPr lang="pt-PT" b="1" dirty="0"/>
            <a:t> Performance</a:t>
          </a:r>
          <a:endParaRPr lang="pt-PT" dirty="0"/>
        </a:p>
      </dgm:t>
    </dgm:pt>
    <dgm:pt modelId="{DBE04279-6D15-4998-963B-11343926662A}" type="parTrans" cxnId="{8D4EC5A2-A4A3-4799-A796-CFCADB68FA3A}">
      <dgm:prSet/>
      <dgm:spPr/>
      <dgm:t>
        <a:bodyPr/>
        <a:lstStyle/>
        <a:p>
          <a:endParaRPr lang="pt-PT"/>
        </a:p>
      </dgm:t>
    </dgm:pt>
    <dgm:pt modelId="{CF4C745D-E3D7-42ED-B10E-4F8418C4832E}" type="sibTrans" cxnId="{8D4EC5A2-A4A3-4799-A796-CFCADB68FA3A}">
      <dgm:prSet/>
      <dgm:spPr/>
      <dgm:t>
        <a:bodyPr/>
        <a:lstStyle/>
        <a:p>
          <a:endParaRPr lang="pt-PT"/>
        </a:p>
      </dgm:t>
    </dgm:pt>
    <dgm:pt modelId="{C849B3E8-F0D6-4909-AF23-65C4DC011F25}">
      <dgm:prSet/>
      <dgm:spPr/>
      <dgm:t>
        <a:bodyPr/>
        <a:lstStyle/>
        <a:p>
          <a:r>
            <a:rPr lang="pt-PT" b="1" dirty="0"/>
            <a:t>1979 CSP Seletivos</a:t>
          </a:r>
        </a:p>
      </dgm:t>
    </dgm:pt>
    <dgm:pt modelId="{FA032342-DCE4-4838-AC7F-20C334B890AB}" type="parTrans" cxnId="{6D038CC4-90D0-4F00-B27B-D4D7F897C84B}">
      <dgm:prSet/>
      <dgm:spPr/>
      <dgm:t>
        <a:bodyPr/>
        <a:lstStyle/>
        <a:p>
          <a:endParaRPr lang="pt-PT"/>
        </a:p>
      </dgm:t>
    </dgm:pt>
    <dgm:pt modelId="{3E364859-162A-4D90-8F64-361428C48946}" type="sibTrans" cxnId="{6D038CC4-90D0-4F00-B27B-D4D7F897C84B}">
      <dgm:prSet/>
      <dgm:spPr/>
      <dgm:t>
        <a:bodyPr/>
        <a:lstStyle/>
        <a:p>
          <a:endParaRPr lang="pt-PT"/>
        </a:p>
      </dgm:t>
    </dgm:pt>
    <dgm:pt modelId="{03A995B2-05AC-4B56-9491-E9FBE0577F60}">
      <dgm:prSet/>
      <dgm:spPr/>
      <dgm:t>
        <a:bodyPr/>
        <a:lstStyle/>
        <a:p>
          <a:r>
            <a:rPr lang="pt-PT" b="1" dirty="0"/>
            <a:t>1981 OMS - Estratégia Global para Saúde para Todos Até o Ano 2000</a:t>
          </a:r>
        </a:p>
      </dgm:t>
    </dgm:pt>
    <dgm:pt modelId="{6862A52C-DFBC-4B43-BE90-BAA8A63FDC3D}" type="parTrans" cxnId="{25854020-C817-4952-B074-6968C29EEEB7}">
      <dgm:prSet/>
      <dgm:spPr/>
      <dgm:t>
        <a:bodyPr/>
        <a:lstStyle/>
        <a:p>
          <a:endParaRPr lang="pt-PT"/>
        </a:p>
      </dgm:t>
    </dgm:pt>
    <dgm:pt modelId="{CDA9ADAA-F428-486E-A438-8E6F86E2368B}" type="sibTrans" cxnId="{25854020-C817-4952-B074-6968C29EEEB7}">
      <dgm:prSet/>
      <dgm:spPr/>
      <dgm:t>
        <a:bodyPr/>
        <a:lstStyle/>
        <a:p>
          <a:endParaRPr lang="pt-PT"/>
        </a:p>
      </dgm:t>
    </dgm:pt>
    <dgm:pt modelId="{354655DE-E985-4F1C-AB6D-A8CA880FE385}">
      <dgm:prSet/>
      <dgm:spPr/>
      <dgm:t>
        <a:bodyPr/>
        <a:lstStyle/>
        <a:p>
          <a:r>
            <a:rPr lang="pt-PT" b="1" dirty="0"/>
            <a:t>1985 Rockfeller Foundation – </a:t>
          </a:r>
          <a:r>
            <a:rPr lang="pt-PT" b="1" dirty="0" err="1"/>
            <a:t>Good</a:t>
          </a:r>
          <a:r>
            <a:rPr lang="pt-PT" b="1" dirty="0"/>
            <a:t> Health </a:t>
          </a:r>
          <a:r>
            <a:rPr lang="pt-PT" b="1" dirty="0" err="1"/>
            <a:t>at</a:t>
          </a:r>
          <a:r>
            <a:rPr lang="pt-PT" b="1" dirty="0"/>
            <a:t> </a:t>
          </a:r>
          <a:r>
            <a:rPr lang="pt-PT" b="1" dirty="0" err="1"/>
            <a:t>Low</a:t>
          </a:r>
          <a:r>
            <a:rPr lang="pt-PT" b="1" dirty="0"/>
            <a:t> </a:t>
          </a:r>
          <a:r>
            <a:rPr lang="pt-PT" b="1" dirty="0" err="1"/>
            <a:t>Cost</a:t>
          </a:r>
          <a:r>
            <a:rPr lang="pt-PT" b="1" dirty="0"/>
            <a:t> (ver seguimento de 2011).</a:t>
          </a:r>
        </a:p>
      </dgm:t>
    </dgm:pt>
    <dgm:pt modelId="{2BC58FB6-EDF3-4B03-B0A9-54E22C85910A}" type="parTrans" cxnId="{87515EAA-74EC-418D-AE7F-8E195FE07850}">
      <dgm:prSet/>
      <dgm:spPr/>
      <dgm:t>
        <a:bodyPr/>
        <a:lstStyle/>
        <a:p>
          <a:endParaRPr lang="pt-PT"/>
        </a:p>
      </dgm:t>
    </dgm:pt>
    <dgm:pt modelId="{47250AAD-EBC9-488C-B313-BDADF4C0149E}" type="sibTrans" cxnId="{87515EAA-74EC-418D-AE7F-8E195FE07850}">
      <dgm:prSet/>
      <dgm:spPr/>
      <dgm:t>
        <a:bodyPr/>
        <a:lstStyle/>
        <a:p>
          <a:endParaRPr lang="pt-PT"/>
        </a:p>
      </dgm:t>
    </dgm:pt>
    <dgm:pt modelId="{64C86D67-36A0-4426-978A-482EA610FDCD}">
      <dgm:prSet/>
      <dgm:spPr/>
      <dgm:t>
        <a:bodyPr/>
        <a:lstStyle/>
        <a:p>
          <a:r>
            <a:rPr lang="pt-PT" b="1" dirty="0"/>
            <a:t>1993 Banco Mundial – Investir em Saúde</a:t>
          </a:r>
        </a:p>
      </dgm:t>
    </dgm:pt>
    <dgm:pt modelId="{08C1247E-D3D2-4EDB-8B29-184CC0476DBB}" type="parTrans" cxnId="{84309247-3010-4C7C-A5FC-FEA8E2446CBC}">
      <dgm:prSet/>
      <dgm:spPr/>
      <dgm:t>
        <a:bodyPr/>
        <a:lstStyle/>
        <a:p>
          <a:endParaRPr lang="pt-PT"/>
        </a:p>
      </dgm:t>
    </dgm:pt>
    <dgm:pt modelId="{4F521825-9BE5-4BEC-AA62-7A64A0A2132A}" type="sibTrans" cxnId="{84309247-3010-4C7C-A5FC-FEA8E2446CBC}">
      <dgm:prSet/>
      <dgm:spPr/>
      <dgm:t>
        <a:bodyPr/>
        <a:lstStyle/>
        <a:p>
          <a:endParaRPr lang="pt-PT"/>
        </a:p>
      </dgm:t>
    </dgm:pt>
    <dgm:pt modelId="{FBD1D946-0DEA-4145-BA8C-DE1DD8B89A3F}">
      <dgm:prSet/>
      <dgm:spPr/>
      <dgm:t>
        <a:bodyPr/>
        <a:lstStyle/>
        <a:p>
          <a:r>
            <a:rPr lang="en-US" b="1" dirty="0"/>
            <a:t>1998 </a:t>
          </a:r>
          <a:r>
            <a:rPr lang="en-US" b="1" dirty="0" err="1"/>
            <a:t>Starfield’s</a:t>
          </a:r>
          <a:r>
            <a:rPr lang="en-US" b="1" dirty="0"/>
            <a:t>  Primary care: Balancing health needs, services and technology</a:t>
          </a:r>
          <a:endParaRPr lang="pt-PT" b="1" dirty="0"/>
        </a:p>
      </dgm:t>
    </dgm:pt>
    <dgm:pt modelId="{45DC0335-27CF-4760-9FD0-AF7811BC2837}" type="parTrans" cxnId="{274311F2-A7A7-4C89-BA1E-006D1A0B688E}">
      <dgm:prSet/>
      <dgm:spPr/>
      <dgm:t>
        <a:bodyPr/>
        <a:lstStyle/>
        <a:p>
          <a:endParaRPr lang="pt-PT"/>
        </a:p>
      </dgm:t>
    </dgm:pt>
    <dgm:pt modelId="{C4B04926-6CDD-499D-BFFF-EF18F3273216}" type="sibTrans" cxnId="{274311F2-A7A7-4C89-BA1E-006D1A0B688E}">
      <dgm:prSet/>
      <dgm:spPr/>
      <dgm:t>
        <a:bodyPr/>
        <a:lstStyle/>
        <a:p>
          <a:endParaRPr lang="pt-PT"/>
        </a:p>
      </dgm:t>
    </dgm:pt>
    <dgm:pt modelId="{5985107F-57D9-456E-9ED1-2E38610F8535}">
      <dgm:prSet/>
      <dgm:spPr/>
      <dgm:t>
        <a:bodyPr/>
        <a:lstStyle/>
        <a:p>
          <a:r>
            <a:rPr lang="pt-PT" b="1" dirty="0"/>
            <a:t>2000 Objetivos de Desenvolvimento do Milénio</a:t>
          </a:r>
        </a:p>
      </dgm:t>
    </dgm:pt>
    <dgm:pt modelId="{1E93FA9D-E9B9-4E35-B060-041BC0422423}" type="parTrans" cxnId="{D62E7244-E160-43E4-B095-D7C0DD647DC8}">
      <dgm:prSet/>
      <dgm:spPr/>
      <dgm:t>
        <a:bodyPr/>
        <a:lstStyle/>
        <a:p>
          <a:endParaRPr lang="pt-PT"/>
        </a:p>
      </dgm:t>
    </dgm:pt>
    <dgm:pt modelId="{62EAC213-22BE-4017-B9A7-BC95B5B47448}" type="sibTrans" cxnId="{D62E7244-E160-43E4-B095-D7C0DD647DC8}">
      <dgm:prSet/>
      <dgm:spPr/>
      <dgm:t>
        <a:bodyPr/>
        <a:lstStyle/>
        <a:p>
          <a:endParaRPr lang="pt-PT"/>
        </a:p>
      </dgm:t>
    </dgm:pt>
    <dgm:pt modelId="{C2F321AF-ADE8-44D4-87CF-DFA05B710AFD}" type="pres">
      <dgm:prSet presAssocID="{BA20C2DB-B0F6-4952-9F58-B4D83623471E}" presName="rootnode" presStyleCnt="0">
        <dgm:presLayoutVars>
          <dgm:chMax/>
          <dgm:chPref/>
          <dgm:dir/>
          <dgm:animLvl val="lvl"/>
        </dgm:presLayoutVars>
      </dgm:prSet>
      <dgm:spPr/>
    </dgm:pt>
    <dgm:pt modelId="{D92B075A-CB4F-4AE7-8AFE-AA092893A1C0}" type="pres">
      <dgm:prSet presAssocID="{473F12F7-6704-43AF-9B01-2599F3026EC3}" presName="composite" presStyleCnt="0"/>
      <dgm:spPr/>
    </dgm:pt>
    <dgm:pt modelId="{41CB6A5A-7B04-4505-B9AC-276B3D7AF7C6}" type="pres">
      <dgm:prSet presAssocID="{473F12F7-6704-43AF-9B01-2599F3026EC3}" presName="LShape" presStyleLbl="alignNode1" presStyleIdx="0" presStyleCnt="15"/>
      <dgm:spPr/>
    </dgm:pt>
    <dgm:pt modelId="{6760BC25-6F8D-4154-B70D-82DEC88B0CCF}" type="pres">
      <dgm:prSet presAssocID="{473F12F7-6704-43AF-9B01-2599F3026EC3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844E32BB-FFDE-42B3-BB04-DB169AADD7A6}" type="pres">
      <dgm:prSet presAssocID="{473F12F7-6704-43AF-9B01-2599F3026EC3}" presName="Triangle" presStyleLbl="alignNode1" presStyleIdx="1" presStyleCnt="15"/>
      <dgm:spPr/>
    </dgm:pt>
    <dgm:pt modelId="{9C8FFC99-C18B-4958-B9E9-BB95F871EF80}" type="pres">
      <dgm:prSet presAssocID="{BE4C1BBE-1D25-42B1-A9A6-E0B195B3CE0A}" presName="sibTrans" presStyleCnt="0"/>
      <dgm:spPr/>
    </dgm:pt>
    <dgm:pt modelId="{0021406A-52FF-495E-8BBC-819823187617}" type="pres">
      <dgm:prSet presAssocID="{BE4C1BBE-1D25-42B1-A9A6-E0B195B3CE0A}" presName="space" presStyleCnt="0"/>
      <dgm:spPr/>
    </dgm:pt>
    <dgm:pt modelId="{D81CFF57-53C2-4410-AAB1-540EBFC961C5}" type="pres">
      <dgm:prSet presAssocID="{C849B3E8-F0D6-4909-AF23-65C4DC011F25}" presName="composite" presStyleCnt="0"/>
      <dgm:spPr/>
    </dgm:pt>
    <dgm:pt modelId="{4EA94A41-DC43-4D4E-BD25-F362616FCFAC}" type="pres">
      <dgm:prSet presAssocID="{C849B3E8-F0D6-4909-AF23-65C4DC011F25}" presName="LShape" presStyleLbl="alignNode1" presStyleIdx="2" presStyleCnt="15"/>
      <dgm:spPr/>
    </dgm:pt>
    <dgm:pt modelId="{2717EC53-71C7-48A2-8DCA-5DDCFDECF632}" type="pres">
      <dgm:prSet presAssocID="{C849B3E8-F0D6-4909-AF23-65C4DC011F25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626815E5-ABA6-4AD0-BAEA-A31DA24F36AD}" type="pres">
      <dgm:prSet presAssocID="{C849B3E8-F0D6-4909-AF23-65C4DC011F25}" presName="Triangle" presStyleLbl="alignNode1" presStyleIdx="3" presStyleCnt="15"/>
      <dgm:spPr/>
    </dgm:pt>
    <dgm:pt modelId="{46C83ADB-E7D6-40C2-89FA-BD8B9EE52420}" type="pres">
      <dgm:prSet presAssocID="{3E364859-162A-4D90-8F64-361428C48946}" presName="sibTrans" presStyleCnt="0"/>
      <dgm:spPr/>
    </dgm:pt>
    <dgm:pt modelId="{78F441DD-C689-4B10-9B0F-0EAF728BC942}" type="pres">
      <dgm:prSet presAssocID="{3E364859-162A-4D90-8F64-361428C48946}" presName="space" presStyleCnt="0"/>
      <dgm:spPr/>
    </dgm:pt>
    <dgm:pt modelId="{A8CB1AE1-8040-4E86-8FF6-AB6DD39081AC}" type="pres">
      <dgm:prSet presAssocID="{03A995B2-05AC-4B56-9491-E9FBE0577F60}" presName="composite" presStyleCnt="0"/>
      <dgm:spPr/>
    </dgm:pt>
    <dgm:pt modelId="{81ED95D8-5FFE-4AD4-8C7A-C56294C11C4F}" type="pres">
      <dgm:prSet presAssocID="{03A995B2-05AC-4B56-9491-E9FBE0577F60}" presName="LShape" presStyleLbl="alignNode1" presStyleIdx="4" presStyleCnt="15"/>
      <dgm:spPr/>
    </dgm:pt>
    <dgm:pt modelId="{34737371-81E5-4425-8CCC-9A910E2A9D1E}" type="pres">
      <dgm:prSet presAssocID="{03A995B2-05AC-4B56-9491-E9FBE0577F60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C511CDAB-495F-42E2-A810-EAE65B3DBD7F}" type="pres">
      <dgm:prSet presAssocID="{03A995B2-05AC-4B56-9491-E9FBE0577F60}" presName="Triangle" presStyleLbl="alignNode1" presStyleIdx="5" presStyleCnt="15"/>
      <dgm:spPr/>
    </dgm:pt>
    <dgm:pt modelId="{79E2C01D-C41B-4EF4-B287-EC06EB2032F5}" type="pres">
      <dgm:prSet presAssocID="{CDA9ADAA-F428-486E-A438-8E6F86E2368B}" presName="sibTrans" presStyleCnt="0"/>
      <dgm:spPr/>
    </dgm:pt>
    <dgm:pt modelId="{4490F03D-6B8D-49E7-8433-1E45874A4A0C}" type="pres">
      <dgm:prSet presAssocID="{CDA9ADAA-F428-486E-A438-8E6F86E2368B}" presName="space" presStyleCnt="0"/>
      <dgm:spPr/>
    </dgm:pt>
    <dgm:pt modelId="{88CD4423-A60E-44FE-996A-13B0C66124EF}" type="pres">
      <dgm:prSet presAssocID="{354655DE-E985-4F1C-AB6D-A8CA880FE385}" presName="composite" presStyleCnt="0"/>
      <dgm:spPr/>
    </dgm:pt>
    <dgm:pt modelId="{527B60AB-CBA1-4DF5-8A37-49375639A9DD}" type="pres">
      <dgm:prSet presAssocID="{354655DE-E985-4F1C-AB6D-A8CA880FE385}" presName="LShape" presStyleLbl="alignNode1" presStyleIdx="6" presStyleCnt="15"/>
      <dgm:spPr/>
    </dgm:pt>
    <dgm:pt modelId="{94608E87-198A-4D39-AB72-F05008451C84}" type="pres">
      <dgm:prSet presAssocID="{354655DE-E985-4F1C-AB6D-A8CA880FE385}" presName="ParentText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D50796BE-A6B6-49A8-ACAD-954C094BA752}" type="pres">
      <dgm:prSet presAssocID="{354655DE-E985-4F1C-AB6D-A8CA880FE385}" presName="Triangle" presStyleLbl="alignNode1" presStyleIdx="7" presStyleCnt="15"/>
      <dgm:spPr/>
    </dgm:pt>
    <dgm:pt modelId="{33EECE50-4341-4097-93C3-B7A395261C7F}" type="pres">
      <dgm:prSet presAssocID="{47250AAD-EBC9-488C-B313-BDADF4C0149E}" presName="sibTrans" presStyleCnt="0"/>
      <dgm:spPr/>
    </dgm:pt>
    <dgm:pt modelId="{868BA78B-47EB-4B6E-9A93-A74C8381485A}" type="pres">
      <dgm:prSet presAssocID="{47250AAD-EBC9-488C-B313-BDADF4C0149E}" presName="space" presStyleCnt="0"/>
      <dgm:spPr/>
    </dgm:pt>
    <dgm:pt modelId="{15431559-7597-4D4A-A460-9F6E2ADCD8DD}" type="pres">
      <dgm:prSet presAssocID="{64C86D67-36A0-4426-978A-482EA610FDCD}" presName="composite" presStyleCnt="0"/>
      <dgm:spPr/>
    </dgm:pt>
    <dgm:pt modelId="{2BF53D88-21CB-4E4D-AD8D-532C4E26FC61}" type="pres">
      <dgm:prSet presAssocID="{64C86D67-36A0-4426-978A-482EA610FDCD}" presName="LShape" presStyleLbl="alignNode1" presStyleIdx="8" presStyleCnt="15"/>
      <dgm:spPr/>
    </dgm:pt>
    <dgm:pt modelId="{E9422275-8A58-4DF9-B82B-B4D544137643}" type="pres">
      <dgm:prSet presAssocID="{64C86D67-36A0-4426-978A-482EA610FDCD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08E28562-2484-4301-97D6-C87EB045545A}" type="pres">
      <dgm:prSet presAssocID="{64C86D67-36A0-4426-978A-482EA610FDCD}" presName="Triangle" presStyleLbl="alignNode1" presStyleIdx="9" presStyleCnt="15"/>
      <dgm:spPr/>
    </dgm:pt>
    <dgm:pt modelId="{0CDE9FB4-3F77-4736-8A22-E218F2C7D97B}" type="pres">
      <dgm:prSet presAssocID="{4F521825-9BE5-4BEC-AA62-7A64A0A2132A}" presName="sibTrans" presStyleCnt="0"/>
      <dgm:spPr/>
    </dgm:pt>
    <dgm:pt modelId="{A82E73C6-1534-4546-A166-016AC3FD89C6}" type="pres">
      <dgm:prSet presAssocID="{4F521825-9BE5-4BEC-AA62-7A64A0A2132A}" presName="space" presStyleCnt="0"/>
      <dgm:spPr/>
    </dgm:pt>
    <dgm:pt modelId="{3E0E1858-A0EC-479A-8EA4-1BA63CCB101C}" type="pres">
      <dgm:prSet presAssocID="{FBD1D946-0DEA-4145-BA8C-DE1DD8B89A3F}" presName="composite" presStyleCnt="0"/>
      <dgm:spPr/>
    </dgm:pt>
    <dgm:pt modelId="{668C2C8C-F761-48F0-B7D1-EBF451182375}" type="pres">
      <dgm:prSet presAssocID="{FBD1D946-0DEA-4145-BA8C-DE1DD8B89A3F}" presName="LShape" presStyleLbl="alignNode1" presStyleIdx="10" presStyleCnt="15"/>
      <dgm:spPr/>
    </dgm:pt>
    <dgm:pt modelId="{CD24BB26-11E8-44CD-8188-A472F248CF11}" type="pres">
      <dgm:prSet presAssocID="{FBD1D946-0DEA-4145-BA8C-DE1DD8B89A3F}" presName="ParentText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B0593897-C0C7-42ED-8B45-651C24E72D06}" type="pres">
      <dgm:prSet presAssocID="{FBD1D946-0DEA-4145-BA8C-DE1DD8B89A3F}" presName="Triangle" presStyleLbl="alignNode1" presStyleIdx="11" presStyleCnt="15"/>
      <dgm:spPr/>
    </dgm:pt>
    <dgm:pt modelId="{E32C422D-47D5-44C6-BC48-9475BD5107F8}" type="pres">
      <dgm:prSet presAssocID="{C4B04926-6CDD-499D-BFFF-EF18F3273216}" presName="sibTrans" presStyleCnt="0"/>
      <dgm:spPr/>
    </dgm:pt>
    <dgm:pt modelId="{64DC3A8D-3D7E-4DE3-A82A-0CAF25F07533}" type="pres">
      <dgm:prSet presAssocID="{C4B04926-6CDD-499D-BFFF-EF18F3273216}" presName="space" presStyleCnt="0"/>
      <dgm:spPr/>
    </dgm:pt>
    <dgm:pt modelId="{7B3BFAED-8C39-4A90-A6CB-97366643DA7D}" type="pres">
      <dgm:prSet presAssocID="{2C1CE10F-9C1F-4E4C-A444-FC66ED79411A}" presName="composite" presStyleCnt="0"/>
      <dgm:spPr/>
    </dgm:pt>
    <dgm:pt modelId="{6A493344-D5E8-4E4B-B41F-4B9AA8CFFE89}" type="pres">
      <dgm:prSet presAssocID="{2C1CE10F-9C1F-4E4C-A444-FC66ED79411A}" presName="LShape" presStyleLbl="alignNode1" presStyleIdx="12" presStyleCnt="15"/>
      <dgm:spPr/>
    </dgm:pt>
    <dgm:pt modelId="{9FC4B48C-4E62-40E1-97BE-331ECBF9DB32}" type="pres">
      <dgm:prSet presAssocID="{2C1CE10F-9C1F-4E4C-A444-FC66ED79411A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4FA341A6-085F-4D28-A0E4-B7179879073F}" type="pres">
      <dgm:prSet presAssocID="{2C1CE10F-9C1F-4E4C-A444-FC66ED79411A}" presName="Triangle" presStyleLbl="alignNode1" presStyleIdx="13" presStyleCnt="15"/>
      <dgm:spPr/>
    </dgm:pt>
    <dgm:pt modelId="{CB8202ED-1538-4C96-9DB1-920C5F91F15F}" type="pres">
      <dgm:prSet presAssocID="{CF4C745D-E3D7-42ED-B10E-4F8418C4832E}" presName="sibTrans" presStyleCnt="0"/>
      <dgm:spPr/>
    </dgm:pt>
    <dgm:pt modelId="{4A799400-1AB4-4E80-9C62-6A4BB94B5D32}" type="pres">
      <dgm:prSet presAssocID="{CF4C745D-E3D7-42ED-B10E-4F8418C4832E}" presName="space" presStyleCnt="0"/>
      <dgm:spPr/>
    </dgm:pt>
    <dgm:pt modelId="{F3B9E0DC-C1F6-4D2C-8DC9-FD7B41638FAA}" type="pres">
      <dgm:prSet presAssocID="{5985107F-57D9-456E-9ED1-2E38610F8535}" presName="composite" presStyleCnt="0"/>
      <dgm:spPr/>
    </dgm:pt>
    <dgm:pt modelId="{766BC241-3653-4C46-A581-0518914DB254}" type="pres">
      <dgm:prSet presAssocID="{5985107F-57D9-456E-9ED1-2E38610F8535}" presName="LShape" presStyleLbl="alignNode1" presStyleIdx="14" presStyleCnt="15"/>
      <dgm:spPr/>
    </dgm:pt>
    <dgm:pt modelId="{8E9EAD1A-D5E9-42E3-BFFF-EA3E949C7A6A}" type="pres">
      <dgm:prSet presAssocID="{5985107F-57D9-456E-9ED1-2E38610F8535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2E66890C-8256-4A8F-AAB6-752E74D9184F}" type="presOf" srcId="{473F12F7-6704-43AF-9B01-2599F3026EC3}" destId="{6760BC25-6F8D-4154-B70D-82DEC88B0CCF}" srcOrd="0" destOrd="0" presId="urn:microsoft.com/office/officeart/2009/3/layout/StepUpProcess"/>
    <dgm:cxn modelId="{25854020-C817-4952-B074-6968C29EEEB7}" srcId="{BA20C2DB-B0F6-4952-9F58-B4D83623471E}" destId="{03A995B2-05AC-4B56-9491-E9FBE0577F60}" srcOrd="2" destOrd="0" parTransId="{6862A52C-DFBC-4B43-BE90-BAA8A63FDC3D}" sibTransId="{CDA9ADAA-F428-486E-A438-8E6F86E2368B}"/>
    <dgm:cxn modelId="{0E52813A-B086-4455-8F2E-5093632BE3DD}" type="presOf" srcId="{5985107F-57D9-456E-9ED1-2E38610F8535}" destId="{8E9EAD1A-D5E9-42E3-BFFF-EA3E949C7A6A}" srcOrd="0" destOrd="0" presId="urn:microsoft.com/office/officeart/2009/3/layout/StepUpProcess"/>
    <dgm:cxn modelId="{59A54940-0A1D-4FF8-BE5F-0E4602B4D409}" type="presOf" srcId="{FBD1D946-0DEA-4145-BA8C-DE1DD8B89A3F}" destId="{CD24BB26-11E8-44CD-8188-A472F248CF11}" srcOrd="0" destOrd="0" presId="urn:microsoft.com/office/officeart/2009/3/layout/StepUpProcess"/>
    <dgm:cxn modelId="{D62E7244-E160-43E4-B095-D7C0DD647DC8}" srcId="{BA20C2DB-B0F6-4952-9F58-B4D83623471E}" destId="{5985107F-57D9-456E-9ED1-2E38610F8535}" srcOrd="7" destOrd="0" parTransId="{1E93FA9D-E9B9-4E35-B060-041BC0422423}" sibTransId="{62EAC213-22BE-4017-B9A7-BC95B5B47448}"/>
    <dgm:cxn modelId="{84309247-3010-4C7C-A5FC-FEA8E2446CBC}" srcId="{BA20C2DB-B0F6-4952-9F58-B4D83623471E}" destId="{64C86D67-36A0-4426-978A-482EA610FDCD}" srcOrd="4" destOrd="0" parTransId="{08C1247E-D3D2-4EDB-8B29-184CC0476DBB}" sibTransId="{4F521825-9BE5-4BEC-AA62-7A64A0A2132A}"/>
    <dgm:cxn modelId="{46314E69-F36D-420A-97C1-7758FD8DDC04}" type="presOf" srcId="{03A995B2-05AC-4B56-9491-E9FBE0577F60}" destId="{34737371-81E5-4425-8CCC-9A910E2A9D1E}" srcOrd="0" destOrd="0" presId="urn:microsoft.com/office/officeart/2009/3/layout/StepUpProcess"/>
    <dgm:cxn modelId="{08C2BA70-2584-4755-9EC4-3C3914C58FB6}" type="presOf" srcId="{BA20C2DB-B0F6-4952-9F58-B4D83623471E}" destId="{C2F321AF-ADE8-44D4-87CF-DFA05B710AFD}" srcOrd="0" destOrd="0" presId="urn:microsoft.com/office/officeart/2009/3/layout/StepUpProcess"/>
    <dgm:cxn modelId="{92A67053-F774-4A3B-B610-24DFAEBC144B}" type="presOf" srcId="{64C86D67-36A0-4426-978A-482EA610FDCD}" destId="{E9422275-8A58-4DF9-B82B-B4D544137643}" srcOrd="0" destOrd="0" presId="urn:microsoft.com/office/officeart/2009/3/layout/StepUpProcess"/>
    <dgm:cxn modelId="{B867779C-42D5-448C-848A-16E1AD0DB183}" type="presOf" srcId="{2C1CE10F-9C1F-4E4C-A444-FC66ED79411A}" destId="{9FC4B48C-4E62-40E1-97BE-331ECBF9DB32}" srcOrd="0" destOrd="0" presId="urn:microsoft.com/office/officeart/2009/3/layout/StepUpProcess"/>
    <dgm:cxn modelId="{8D4EC5A2-A4A3-4799-A796-CFCADB68FA3A}" srcId="{BA20C2DB-B0F6-4952-9F58-B4D83623471E}" destId="{2C1CE10F-9C1F-4E4C-A444-FC66ED79411A}" srcOrd="6" destOrd="0" parTransId="{DBE04279-6D15-4998-963B-11343926662A}" sibTransId="{CF4C745D-E3D7-42ED-B10E-4F8418C4832E}"/>
    <dgm:cxn modelId="{87515EAA-74EC-418D-AE7F-8E195FE07850}" srcId="{BA20C2DB-B0F6-4952-9F58-B4D83623471E}" destId="{354655DE-E985-4F1C-AB6D-A8CA880FE385}" srcOrd="3" destOrd="0" parTransId="{2BC58FB6-EDF3-4B03-B0A9-54E22C85910A}" sibTransId="{47250AAD-EBC9-488C-B313-BDADF4C0149E}"/>
    <dgm:cxn modelId="{F016ACBE-51E8-400B-A371-FE23BFA42D44}" srcId="{BA20C2DB-B0F6-4952-9F58-B4D83623471E}" destId="{473F12F7-6704-43AF-9B01-2599F3026EC3}" srcOrd="0" destOrd="0" parTransId="{1906EB09-62CF-4400-8D8B-42D0B3FAD66C}" sibTransId="{BE4C1BBE-1D25-42B1-A9A6-E0B195B3CE0A}"/>
    <dgm:cxn modelId="{6D038CC4-90D0-4F00-B27B-D4D7F897C84B}" srcId="{BA20C2DB-B0F6-4952-9F58-B4D83623471E}" destId="{C849B3E8-F0D6-4909-AF23-65C4DC011F25}" srcOrd="1" destOrd="0" parTransId="{FA032342-DCE4-4838-AC7F-20C334B890AB}" sibTransId="{3E364859-162A-4D90-8F64-361428C48946}"/>
    <dgm:cxn modelId="{CCD812D8-5D07-40C2-BA26-69FF64009DCE}" type="presOf" srcId="{C849B3E8-F0D6-4909-AF23-65C4DC011F25}" destId="{2717EC53-71C7-48A2-8DCA-5DDCFDECF632}" srcOrd="0" destOrd="0" presId="urn:microsoft.com/office/officeart/2009/3/layout/StepUpProcess"/>
    <dgm:cxn modelId="{AF9C35DD-73AB-4622-855E-A830BC8E2835}" type="presOf" srcId="{354655DE-E985-4F1C-AB6D-A8CA880FE385}" destId="{94608E87-198A-4D39-AB72-F05008451C84}" srcOrd="0" destOrd="0" presId="urn:microsoft.com/office/officeart/2009/3/layout/StepUpProcess"/>
    <dgm:cxn modelId="{274311F2-A7A7-4C89-BA1E-006D1A0B688E}" srcId="{BA20C2DB-B0F6-4952-9F58-B4D83623471E}" destId="{FBD1D946-0DEA-4145-BA8C-DE1DD8B89A3F}" srcOrd="5" destOrd="0" parTransId="{45DC0335-27CF-4760-9FD0-AF7811BC2837}" sibTransId="{C4B04926-6CDD-499D-BFFF-EF18F3273216}"/>
    <dgm:cxn modelId="{5C2AE19A-CFF5-41B4-A001-D2464FC63E62}" type="presParOf" srcId="{C2F321AF-ADE8-44D4-87CF-DFA05B710AFD}" destId="{D92B075A-CB4F-4AE7-8AFE-AA092893A1C0}" srcOrd="0" destOrd="0" presId="urn:microsoft.com/office/officeart/2009/3/layout/StepUpProcess"/>
    <dgm:cxn modelId="{2EC70D7D-724D-40AE-8F3E-107C9BE88C8C}" type="presParOf" srcId="{D92B075A-CB4F-4AE7-8AFE-AA092893A1C0}" destId="{41CB6A5A-7B04-4505-B9AC-276B3D7AF7C6}" srcOrd="0" destOrd="0" presId="urn:microsoft.com/office/officeart/2009/3/layout/StepUpProcess"/>
    <dgm:cxn modelId="{F224D613-F5D6-4EAD-AB53-31299EC12886}" type="presParOf" srcId="{D92B075A-CB4F-4AE7-8AFE-AA092893A1C0}" destId="{6760BC25-6F8D-4154-B70D-82DEC88B0CCF}" srcOrd="1" destOrd="0" presId="urn:microsoft.com/office/officeart/2009/3/layout/StepUpProcess"/>
    <dgm:cxn modelId="{65440EDC-9386-4375-A797-0F81613E5E72}" type="presParOf" srcId="{D92B075A-CB4F-4AE7-8AFE-AA092893A1C0}" destId="{844E32BB-FFDE-42B3-BB04-DB169AADD7A6}" srcOrd="2" destOrd="0" presId="urn:microsoft.com/office/officeart/2009/3/layout/StepUpProcess"/>
    <dgm:cxn modelId="{3F03BAE5-2964-4AC3-A833-49B6A5E9097B}" type="presParOf" srcId="{C2F321AF-ADE8-44D4-87CF-DFA05B710AFD}" destId="{9C8FFC99-C18B-4958-B9E9-BB95F871EF80}" srcOrd="1" destOrd="0" presId="urn:microsoft.com/office/officeart/2009/3/layout/StepUpProcess"/>
    <dgm:cxn modelId="{DA253909-D713-4E0D-80A7-FB6EADE47D1F}" type="presParOf" srcId="{9C8FFC99-C18B-4958-B9E9-BB95F871EF80}" destId="{0021406A-52FF-495E-8BBC-819823187617}" srcOrd="0" destOrd="0" presId="urn:microsoft.com/office/officeart/2009/3/layout/StepUpProcess"/>
    <dgm:cxn modelId="{060EA3E0-87CE-4403-BBCF-11D1968EAB75}" type="presParOf" srcId="{C2F321AF-ADE8-44D4-87CF-DFA05B710AFD}" destId="{D81CFF57-53C2-4410-AAB1-540EBFC961C5}" srcOrd="2" destOrd="0" presId="urn:microsoft.com/office/officeart/2009/3/layout/StepUpProcess"/>
    <dgm:cxn modelId="{11153762-A829-4AB0-9DFA-2755782DC62B}" type="presParOf" srcId="{D81CFF57-53C2-4410-AAB1-540EBFC961C5}" destId="{4EA94A41-DC43-4D4E-BD25-F362616FCFAC}" srcOrd="0" destOrd="0" presId="urn:microsoft.com/office/officeart/2009/3/layout/StepUpProcess"/>
    <dgm:cxn modelId="{28E688E7-9630-4235-B466-F36710983F4E}" type="presParOf" srcId="{D81CFF57-53C2-4410-AAB1-540EBFC961C5}" destId="{2717EC53-71C7-48A2-8DCA-5DDCFDECF632}" srcOrd="1" destOrd="0" presId="urn:microsoft.com/office/officeart/2009/3/layout/StepUpProcess"/>
    <dgm:cxn modelId="{FF559F02-4336-44FA-A52C-E0AACF02578C}" type="presParOf" srcId="{D81CFF57-53C2-4410-AAB1-540EBFC961C5}" destId="{626815E5-ABA6-4AD0-BAEA-A31DA24F36AD}" srcOrd="2" destOrd="0" presId="urn:microsoft.com/office/officeart/2009/3/layout/StepUpProcess"/>
    <dgm:cxn modelId="{291F679F-2658-40F9-BB1B-13058A19695E}" type="presParOf" srcId="{C2F321AF-ADE8-44D4-87CF-DFA05B710AFD}" destId="{46C83ADB-E7D6-40C2-89FA-BD8B9EE52420}" srcOrd="3" destOrd="0" presId="urn:microsoft.com/office/officeart/2009/3/layout/StepUpProcess"/>
    <dgm:cxn modelId="{72E7D92D-AB0C-44EE-B904-8BF6857E5696}" type="presParOf" srcId="{46C83ADB-E7D6-40C2-89FA-BD8B9EE52420}" destId="{78F441DD-C689-4B10-9B0F-0EAF728BC942}" srcOrd="0" destOrd="0" presId="urn:microsoft.com/office/officeart/2009/3/layout/StepUpProcess"/>
    <dgm:cxn modelId="{75B8FFA8-AA40-4253-A990-95C0EADA4624}" type="presParOf" srcId="{C2F321AF-ADE8-44D4-87CF-DFA05B710AFD}" destId="{A8CB1AE1-8040-4E86-8FF6-AB6DD39081AC}" srcOrd="4" destOrd="0" presId="urn:microsoft.com/office/officeart/2009/3/layout/StepUpProcess"/>
    <dgm:cxn modelId="{AC1AD405-7200-4E9F-A368-C192719856B1}" type="presParOf" srcId="{A8CB1AE1-8040-4E86-8FF6-AB6DD39081AC}" destId="{81ED95D8-5FFE-4AD4-8C7A-C56294C11C4F}" srcOrd="0" destOrd="0" presId="urn:microsoft.com/office/officeart/2009/3/layout/StepUpProcess"/>
    <dgm:cxn modelId="{CD7B4B87-851B-4302-A1E1-BD08B226E076}" type="presParOf" srcId="{A8CB1AE1-8040-4E86-8FF6-AB6DD39081AC}" destId="{34737371-81E5-4425-8CCC-9A910E2A9D1E}" srcOrd="1" destOrd="0" presId="urn:microsoft.com/office/officeart/2009/3/layout/StepUpProcess"/>
    <dgm:cxn modelId="{C4C36451-C469-4BBA-9EFA-40F0DD726D71}" type="presParOf" srcId="{A8CB1AE1-8040-4E86-8FF6-AB6DD39081AC}" destId="{C511CDAB-495F-42E2-A810-EAE65B3DBD7F}" srcOrd="2" destOrd="0" presId="urn:microsoft.com/office/officeart/2009/3/layout/StepUpProcess"/>
    <dgm:cxn modelId="{43DB0F84-1B2B-4EEA-8BC6-B78B257F13FA}" type="presParOf" srcId="{C2F321AF-ADE8-44D4-87CF-DFA05B710AFD}" destId="{79E2C01D-C41B-4EF4-B287-EC06EB2032F5}" srcOrd="5" destOrd="0" presId="urn:microsoft.com/office/officeart/2009/3/layout/StepUpProcess"/>
    <dgm:cxn modelId="{2FAA1FF4-D5AA-4810-97F7-3DC8F4BC148E}" type="presParOf" srcId="{79E2C01D-C41B-4EF4-B287-EC06EB2032F5}" destId="{4490F03D-6B8D-49E7-8433-1E45874A4A0C}" srcOrd="0" destOrd="0" presId="urn:microsoft.com/office/officeart/2009/3/layout/StepUpProcess"/>
    <dgm:cxn modelId="{8E1EEA7F-2B86-4D24-9D03-30BD0CF43813}" type="presParOf" srcId="{C2F321AF-ADE8-44D4-87CF-DFA05B710AFD}" destId="{88CD4423-A60E-44FE-996A-13B0C66124EF}" srcOrd="6" destOrd="0" presId="urn:microsoft.com/office/officeart/2009/3/layout/StepUpProcess"/>
    <dgm:cxn modelId="{CEE38EDD-18C1-42F6-8CBE-03FEF899C917}" type="presParOf" srcId="{88CD4423-A60E-44FE-996A-13B0C66124EF}" destId="{527B60AB-CBA1-4DF5-8A37-49375639A9DD}" srcOrd="0" destOrd="0" presId="urn:microsoft.com/office/officeart/2009/3/layout/StepUpProcess"/>
    <dgm:cxn modelId="{645C9C4A-5591-437F-B900-C09CA6AAB26C}" type="presParOf" srcId="{88CD4423-A60E-44FE-996A-13B0C66124EF}" destId="{94608E87-198A-4D39-AB72-F05008451C84}" srcOrd="1" destOrd="0" presId="urn:microsoft.com/office/officeart/2009/3/layout/StepUpProcess"/>
    <dgm:cxn modelId="{A57CB0F1-519F-463A-B5BA-1500DA14C301}" type="presParOf" srcId="{88CD4423-A60E-44FE-996A-13B0C66124EF}" destId="{D50796BE-A6B6-49A8-ACAD-954C094BA752}" srcOrd="2" destOrd="0" presId="urn:microsoft.com/office/officeart/2009/3/layout/StepUpProcess"/>
    <dgm:cxn modelId="{626DCBFF-2E1D-4894-92E2-0739AD2954E0}" type="presParOf" srcId="{C2F321AF-ADE8-44D4-87CF-DFA05B710AFD}" destId="{33EECE50-4341-4097-93C3-B7A395261C7F}" srcOrd="7" destOrd="0" presId="urn:microsoft.com/office/officeart/2009/3/layout/StepUpProcess"/>
    <dgm:cxn modelId="{BDC379AA-0D48-4A62-AA63-66E0B4AA9A63}" type="presParOf" srcId="{33EECE50-4341-4097-93C3-B7A395261C7F}" destId="{868BA78B-47EB-4B6E-9A93-A74C8381485A}" srcOrd="0" destOrd="0" presId="urn:microsoft.com/office/officeart/2009/3/layout/StepUpProcess"/>
    <dgm:cxn modelId="{B554F752-13AD-4368-A04F-9E5B14E0819C}" type="presParOf" srcId="{C2F321AF-ADE8-44D4-87CF-DFA05B710AFD}" destId="{15431559-7597-4D4A-A460-9F6E2ADCD8DD}" srcOrd="8" destOrd="0" presId="urn:microsoft.com/office/officeart/2009/3/layout/StepUpProcess"/>
    <dgm:cxn modelId="{48032FBE-3943-4A8C-B435-D5693C1678F7}" type="presParOf" srcId="{15431559-7597-4D4A-A460-9F6E2ADCD8DD}" destId="{2BF53D88-21CB-4E4D-AD8D-532C4E26FC61}" srcOrd="0" destOrd="0" presId="urn:microsoft.com/office/officeart/2009/3/layout/StepUpProcess"/>
    <dgm:cxn modelId="{072EAFCB-7C1B-4AD2-899F-51784413671C}" type="presParOf" srcId="{15431559-7597-4D4A-A460-9F6E2ADCD8DD}" destId="{E9422275-8A58-4DF9-B82B-B4D544137643}" srcOrd="1" destOrd="0" presId="urn:microsoft.com/office/officeart/2009/3/layout/StepUpProcess"/>
    <dgm:cxn modelId="{1C4F8616-89A4-436D-9FE8-EA1D62167AF7}" type="presParOf" srcId="{15431559-7597-4D4A-A460-9F6E2ADCD8DD}" destId="{08E28562-2484-4301-97D6-C87EB045545A}" srcOrd="2" destOrd="0" presId="urn:microsoft.com/office/officeart/2009/3/layout/StepUpProcess"/>
    <dgm:cxn modelId="{B58630CF-B033-4FC2-8B53-F8D1C39B02DB}" type="presParOf" srcId="{C2F321AF-ADE8-44D4-87CF-DFA05B710AFD}" destId="{0CDE9FB4-3F77-4736-8A22-E218F2C7D97B}" srcOrd="9" destOrd="0" presId="urn:microsoft.com/office/officeart/2009/3/layout/StepUpProcess"/>
    <dgm:cxn modelId="{DED37A38-617A-4B78-8DCF-CE09E93A0364}" type="presParOf" srcId="{0CDE9FB4-3F77-4736-8A22-E218F2C7D97B}" destId="{A82E73C6-1534-4546-A166-016AC3FD89C6}" srcOrd="0" destOrd="0" presId="urn:microsoft.com/office/officeart/2009/3/layout/StepUpProcess"/>
    <dgm:cxn modelId="{9F8C319F-0964-4626-871B-3902BC36C83F}" type="presParOf" srcId="{C2F321AF-ADE8-44D4-87CF-DFA05B710AFD}" destId="{3E0E1858-A0EC-479A-8EA4-1BA63CCB101C}" srcOrd="10" destOrd="0" presId="urn:microsoft.com/office/officeart/2009/3/layout/StepUpProcess"/>
    <dgm:cxn modelId="{D7EA23FE-0532-456E-A115-B4A7F0A8A65B}" type="presParOf" srcId="{3E0E1858-A0EC-479A-8EA4-1BA63CCB101C}" destId="{668C2C8C-F761-48F0-B7D1-EBF451182375}" srcOrd="0" destOrd="0" presId="urn:microsoft.com/office/officeart/2009/3/layout/StepUpProcess"/>
    <dgm:cxn modelId="{9C889B07-BB2F-4AFF-8204-DA0D1772E9C0}" type="presParOf" srcId="{3E0E1858-A0EC-479A-8EA4-1BA63CCB101C}" destId="{CD24BB26-11E8-44CD-8188-A472F248CF11}" srcOrd="1" destOrd="0" presId="urn:microsoft.com/office/officeart/2009/3/layout/StepUpProcess"/>
    <dgm:cxn modelId="{15E38A23-430C-4605-9227-012648B7939D}" type="presParOf" srcId="{3E0E1858-A0EC-479A-8EA4-1BA63CCB101C}" destId="{B0593897-C0C7-42ED-8B45-651C24E72D06}" srcOrd="2" destOrd="0" presId="urn:microsoft.com/office/officeart/2009/3/layout/StepUpProcess"/>
    <dgm:cxn modelId="{7AB9A0A1-D4A0-46CC-9DA9-1B204CE36DE3}" type="presParOf" srcId="{C2F321AF-ADE8-44D4-87CF-DFA05B710AFD}" destId="{E32C422D-47D5-44C6-BC48-9475BD5107F8}" srcOrd="11" destOrd="0" presId="urn:microsoft.com/office/officeart/2009/3/layout/StepUpProcess"/>
    <dgm:cxn modelId="{505D03B5-7B5E-4DCA-B55F-C71DBCB764F5}" type="presParOf" srcId="{E32C422D-47D5-44C6-BC48-9475BD5107F8}" destId="{64DC3A8D-3D7E-4DE3-A82A-0CAF25F07533}" srcOrd="0" destOrd="0" presId="urn:microsoft.com/office/officeart/2009/3/layout/StepUpProcess"/>
    <dgm:cxn modelId="{608E7688-343D-4CBC-988B-754E10FF4912}" type="presParOf" srcId="{C2F321AF-ADE8-44D4-87CF-DFA05B710AFD}" destId="{7B3BFAED-8C39-4A90-A6CB-97366643DA7D}" srcOrd="12" destOrd="0" presId="urn:microsoft.com/office/officeart/2009/3/layout/StepUpProcess"/>
    <dgm:cxn modelId="{1903B63D-7432-43E4-ADD8-DEDC88EA2E89}" type="presParOf" srcId="{7B3BFAED-8C39-4A90-A6CB-97366643DA7D}" destId="{6A493344-D5E8-4E4B-B41F-4B9AA8CFFE89}" srcOrd="0" destOrd="0" presId="urn:microsoft.com/office/officeart/2009/3/layout/StepUpProcess"/>
    <dgm:cxn modelId="{FD09CAFC-B474-4818-BF1C-08A8FA593EB0}" type="presParOf" srcId="{7B3BFAED-8C39-4A90-A6CB-97366643DA7D}" destId="{9FC4B48C-4E62-40E1-97BE-331ECBF9DB32}" srcOrd="1" destOrd="0" presId="urn:microsoft.com/office/officeart/2009/3/layout/StepUpProcess"/>
    <dgm:cxn modelId="{F87E75FB-E8E0-4353-9764-35FC921CC6D5}" type="presParOf" srcId="{7B3BFAED-8C39-4A90-A6CB-97366643DA7D}" destId="{4FA341A6-085F-4D28-A0E4-B7179879073F}" srcOrd="2" destOrd="0" presId="urn:microsoft.com/office/officeart/2009/3/layout/StepUpProcess"/>
    <dgm:cxn modelId="{B38DFE64-AFDB-421D-9E57-DA2DE8E71405}" type="presParOf" srcId="{C2F321AF-ADE8-44D4-87CF-DFA05B710AFD}" destId="{CB8202ED-1538-4C96-9DB1-920C5F91F15F}" srcOrd="13" destOrd="0" presId="urn:microsoft.com/office/officeart/2009/3/layout/StepUpProcess"/>
    <dgm:cxn modelId="{7FEE4F3E-3167-4F91-AC79-F263BE94243B}" type="presParOf" srcId="{CB8202ED-1538-4C96-9DB1-920C5F91F15F}" destId="{4A799400-1AB4-4E80-9C62-6A4BB94B5D32}" srcOrd="0" destOrd="0" presId="urn:microsoft.com/office/officeart/2009/3/layout/StepUpProcess"/>
    <dgm:cxn modelId="{C0C59A06-B234-4A40-AF0B-31F827B22538}" type="presParOf" srcId="{C2F321AF-ADE8-44D4-87CF-DFA05B710AFD}" destId="{F3B9E0DC-C1F6-4D2C-8DC9-FD7B41638FAA}" srcOrd="14" destOrd="0" presId="urn:microsoft.com/office/officeart/2009/3/layout/StepUpProcess"/>
    <dgm:cxn modelId="{7FD99D3A-0589-4FE9-A712-6D8A9381A9F2}" type="presParOf" srcId="{F3B9E0DC-C1F6-4D2C-8DC9-FD7B41638FAA}" destId="{766BC241-3653-4C46-A581-0518914DB254}" srcOrd="0" destOrd="0" presId="urn:microsoft.com/office/officeart/2009/3/layout/StepUpProcess"/>
    <dgm:cxn modelId="{80C9BC89-D2F6-49A2-BC5E-4E3AD2F2AF42}" type="presParOf" srcId="{F3B9E0DC-C1F6-4D2C-8DC9-FD7B41638FAA}" destId="{8E9EAD1A-D5E9-42E3-BFFF-EA3E949C7A6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2244C-CAA4-42B5-85AD-E7FDC265F53D}">
      <dsp:nvSpPr>
        <dsp:cNvPr id="0" name=""/>
        <dsp:cNvSpPr/>
      </dsp:nvSpPr>
      <dsp:spPr>
        <a:xfrm rot="5400000">
          <a:off x="1104901" y="2246919"/>
          <a:ext cx="936401" cy="15581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70EF1-96F0-4668-9B0E-2A43614FC833}">
      <dsp:nvSpPr>
        <dsp:cNvPr id="0" name=""/>
        <dsp:cNvSpPr/>
      </dsp:nvSpPr>
      <dsp:spPr>
        <a:xfrm>
          <a:off x="948592" y="2712471"/>
          <a:ext cx="1406707" cy="123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2006 Relatório Mundial de Saúde – Trabalhando Juntos para a Saúde</a:t>
          </a:r>
        </a:p>
      </dsp:txBody>
      <dsp:txXfrm>
        <a:off x="948592" y="2712471"/>
        <a:ext cx="1406707" cy="1233061"/>
      </dsp:txXfrm>
    </dsp:sp>
    <dsp:sp modelId="{BB582D36-D639-49FE-BEA2-A7F37CB8C52E}">
      <dsp:nvSpPr>
        <dsp:cNvPr id="0" name=""/>
        <dsp:cNvSpPr/>
      </dsp:nvSpPr>
      <dsp:spPr>
        <a:xfrm>
          <a:off x="2089883" y="2132207"/>
          <a:ext cx="265416" cy="26541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86166-B0DF-41E9-8AEA-61BA57E812AC}">
      <dsp:nvSpPr>
        <dsp:cNvPr id="0" name=""/>
        <dsp:cNvSpPr/>
      </dsp:nvSpPr>
      <dsp:spPr>
        <a:xfrm rot="5400000">
          <a:off x="2826986" y="1820788"/>
          <a:ext cx="936401" cy="15581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28CD4-51F3-4874-B5BF-56A2F1CD7426}">
      <dsp:nvSpPr>
        <dsp:cNvPr id="0" name=""/>
        <dsp:cNvSpPr/>
      </dsp:nvSpPr>
      <dsp:spPr>
        <a:xfrm>
          <a:off x="2628427" y="2286339"/>
          <a:ext cx="1614999" cy="123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2008 Relatório Mundial de Saúde – CSP, Agora Mais do que Nunca</a:t>
          </a:r>
          <a:r>
            <a:rPr lang="pt-PT" sz="1000" kern="1200" dirty="0"/>
            <a:t>.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2008 Redução das desigualdades no período de uma geração: relatório final da comissão para os determinantes sociais da saúde.</a:t>
          </a:r>
        </a:p>
      </dsp:txBody>
      <dsp:txXfrm>
        <a:off x="2628427" y="2286339"/>
        <a:ext cx="1614999" cy="1233061"/>
      </dsp:txXfrm>
    </dsp:sp>
    <dsp:sp modelId="{191265CE-109E-4077-BB92-6C06435D0476}">
      <dsp:nvSpPr>
        <dsp:cNvPr id="0" name=""/>
        <dsp:cNvSpPr/>
      </dsp:nvSpPr>
      <dsp:spPr>
        <a:xfrm>
          <a:off x="3811969" y="1706075"/>
          <a:ext cx="265416" cy="26541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FC42A-CB4A-4C60-B4D3-0F526A1351A0}">
      <dsp:nvSpPr>
        <dsp:cNvPr id="0" name=""/>
        <dsp:cNvSpPr/>
      </dsp:nvSpPr>
      <dsp:spPr>
        <a:xfrm rot="5400000">
          <a:off x="4549071" y="1394656"/>
          <a:ext cx="936401" cy="15581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A79D90-C4E2-4FCC-818B-40774CC27644}">
      <dsp:nvSpPr>
        <dsp:cNvPr id="0" name=""/>
        <dsp:cNvSpPr/>
      </dsp:nvSpPr>
      <dsp:spPr>
        <a:xfrm>
          <a:off x="4392762" y="1860208"/>
          <a:ext cx="1406707" cy="123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2010 – </a:t>
          </a:r>
          <a:r>
            <a:rPr lang="en-US" sz="1000" b="1" kern="1200" dirty="0" err="1"/>
            <a:t>Relatório</a:t>
          </a:r>
          <a:r>
            <a:rPr lang="en-US" sz="1000" b="1" kern="1200" dirty="0"/>
            <a:t> Mundial de Saúde: </a:t>
          </a:r>
          <a:r>
            <a:rPr lang="en-US" sz="1000" b="1" kern="1200" dirty="0" err="1"/>
            <a:t>Financiamento</a:t>
          </a:r>
          <a:r>
            <a:rPr lang="en-US" sz="1000" b="1" kern="1200" dirty="0"/>
            <a:t> dos Sistemas de Saúde: o </a:t>
          </a:r>
          <a:r>
            <a:rPr lang="en-US" sz="1000" b="1" kern="1200" dirty="0" err="1"/>
            <a:t>caminho</a:t>
          </a:r>
          <a:r>
            <a:rPr lang="en-US" sz="1000" b="1" kern="1200" dirty="0"/>
            <a:t> para a </a:t>
          </a:r>
          <a:r>
            <a:rPr lang="en-US" sz="1000" b="1" kern="1200" dirty="0" err="1"/>
            <a:t>cobertura</a:t>
          </a:r>
          <a:r>
            <a:rPr lang="en-US" sz="1000" b="1" kern="1200" dirty="0"/>
            <a:t> universal</a:t>
          </a:r>
          <a:endParaRPr lang="pt-PT" sz="1000" b="1" kern="1200" dirty="0"/>
        </a:p>
      </dsp:txBody>
      <dsp:txXfrm>
        <a:off x="4392762" y="1860208"/>
        <a:ext cx="1406707" cy="1233061"/>
      </dsp:txXfrm>
    </dsp:sp>
    <dsp:sp modelId="{671D8298-53F9-4E5B-AF09-6EF3B9B994FB}">
      <dsp:nvSpPr>
        <dsp:cNvPr id="0" name=""/>
        <dsp:cNvSpPr/>
      </dsp:nvSpPr>
      <dsp:spPr>
        <a:xfrm>
          <a:off x="5534054" y="1279943"/>
          <a:ext cx="265416" cy="26541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EEB41-7A3D-4D5D-9582-74E1ECCF8C22}">
      <dsp:nvSpPr>
        <dsp:cNvPr id="0" name=""/>
        <dsp:cNvSpPr/>
      </dsp:nvSpPr>
      <dsp:spPr>
        <a:xfrm rot="5400000">
          <a:off x="6271156" y="968524"/>
          <a:ext cx="936401" cy="15581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2D7F4-F906-4ABE-B027-CDC57F85AAF6}">
      <dsp:nvSpPr>
        <dsp:cNvPr id="0" name=""/>
        <dsp:cNvSpPr/>
      </dsp:nvSpPr>
      <dsp:spPr>
        <a:xfrm>
          <a:off x="6114848" y="1434076"/>
          <a:ext cx="1406707" cy="123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2016- Agenda 2030 e ODS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2016 Quadro de referência da OMS para o desenvolvimento de serviços de saúde centrados nas pessoas</a:t>
          </a:r>
        </a:p>
      </dsp:txBody>
      <dsp:txXfrm>
        <a:off x="6114848" y="1434076"/>
        <a:ext cx="1406707" cy="1233061"/>
      </dsp:txXfrm>
    </dsp:sp>
    <dsp:sp modelId="{06709556-47CA-440D-B968-82E0333570C0}">
      <dsp:nvSpPr>
        <dsp:cNvPr id="0" name=""/>
        <dsp:cNvSpPr/>
      </dsp:nvSpPr>
      <dsp:spPr>
        <a:xfrm>
          <a:off x="7256139" y="853812"/>
          <a:ext cx="265416" cy="26541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B0F65-442C-4145-A1A2-67F6AEE84929}">
      <dsp:nvSpPr>
        <dsp:cNvPr id="0" name=""/>
        <dsp:cNvSpPr/>
      </dsp:nvSpPr>
      <dsp:spPr>
        <a:xfrm rot="5400000">
          <a:off x="7993242" y="542393"/>
          <a:ext cx="936401" cy="15581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836C0-E251-4796-9D03-8D25162A5E78}">
      <dsp:nvSpPr>
        <dsp:cNvPr id="0" name=""/>
        <dsp:cNvSpPr/>
      </dsp:nvSpPr>
      <dsp:spPr>
        <a:xfrm>
          <a:off x="7836933" y="1007944"/>
          <a:ext cx="1406707" cy="123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2017 </a:t>
          </a:r>
          <a:r>
            <a:rPr lang="en-US" sz="1000" b="1" kern="1200" dirty="0"/>
            <a:t>Community health systems: allowing community health workers to emerge from the shadows</a:t>
          </a:r>
          <a:endParaRPr lang="pt-PT" sz="1000" b="1" kern="1200" dirty="0"/>
        </a:p>
      </dsp:txBody>
      <dsp:txXfrm>
        <a:off x="7836933" y="1007944"/>
        <a:ext cx="1406707" cy="1233061"/>
      </dsp:txXfrm>
    </dsp:sp>
    <dsp:sp modelId="{70F5F353-3C0D-4D47-A4E3-A9B9C0771FEA}">
      <dsp:nvSpPr>
        <dsp:cNvPr id="0" name=""/>
        <dsp:cNvSpPr/>
      </dsp:nvSpPr>
      <dsp:spPr>
        <a:xfrm>
          <a:off x="8978224" y="427680"/>
          <a:ext cx="265416" cy="26541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63D53-F03B-4726-9163-D8C57B2F6AA6}">
      <dsp:nvSpPr>
        <dsp:cNvPr id="0" name=""/>
        <dsp:cNvSpPr/>
      </dsp:nvSpPr>
      <dsp:spPr>
        <a:xfrm rot="5400000">
          <a:off x="9715327" y="116261"/>
          <a:ext cx="936401" cy="15581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6FA66-5DAB-4EAE-A8A4-A7545E9359B9}">
      <dsp:nvSpPr>
        <dsp:cNvPr id="0" name=""/>
        <dsp:cNvSpPr/>
      </dsp:nvSpPr>
      <dsp:spPr>
        <a:xfrm>
          <a:off x="9559018" y="581813"/>
          <a:ext cx="1406707" cy="123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2018 Declaração de Astana</a:t>
          </a:r>
        </a:p>
      </dsp:txBody>
      <dsp:txXfrm>
        <a:off x="9559018" y="581813"/>
        <a:ext cx="1406707" cy="1233061"/>
      </dsp:txXfrm>
    </dsp:sp>
    <dsp:sp modelId="{A7BEF17F-26CC-49FE-8D1D-940774736DBA}">
      <dsp:nvSpPr>
        <dsp:cNvPr id="0" name=""/>
        <dsp:cNvSpPr/>
      </dsp:nvSpPr>
      <dsp:spPr>
        <a:xfrm>
          <a:off x="10700309" y="1548"/>
          <a:ext cx="265416" cy="26541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831339-2D53-45FA-B054-D83A811FBB04}">
      <dsp:nvSpPr>
        <dsp:cNvPr id="0" name=""/>
        <dsp:cNvSpPr/>
      </dsp:nvSpPr>
      <dsp:spPr>
        <a:xfrm rot="5400000">
          <a:off x="11437412" y="-309870"/>
          <a:ext cx="936401" cy="155815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01AED-51EA-41C3-A523-C0A62AF986A0}">
      <dsp:nvSpPr>
        <dsp:cNvPr id="0" name=""/>
        <dsp:cNvSpPr/>
      </dsp:nvSpPr>
      <dsp:spPr>
        <a:xfrm>
          <a:off x="11281103" y="155681"/>
          <a:ext cx="1406707" cy="123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000" b="1" kern="1200" dirty="0"/>
            <a:t>2019 </a:t>
          </a:r>
          <a:r>
            <a:rPr lang="pt-PT" sz="1000" b="1" kern="1200" dirty="0" err="1"/>
            <a:t>Declaration</a:t>
          </a:r>
          <a:r>
            <a:rPr lang="pt-PT" sz="1000" b="1" kern="1200" dirty="0"/>
            <a:t> of the </a:t>
          </a:r>
          <a:r>
            <a:rPr lang="en-US" sz="1000" b="1" kern="1200" dirty="0"/>
            <a:t>UN High-level Meetings on Universal Health Coverage</a:t>
          </a:r>
          <a:endParaRPr lang="pt-PT" sz="1000" b="1" kern="1200" dirty="0"/>
        </a:p>
      </dsp:txBody>
      <dsp:txXfrm>
        <a:off x="11281103" y="155681"/>
        <a:ext cx="1406707" cy="1233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B6A5A-7B04-4505-B9AC-276B3D7AF7C6}">
      <dsp:nvSpPr>
        <dsp:cNvPr id="0" name=""/>
        <dsp:cNvSpPr/>
      </dsp:nvSpPr>
      <dsp:spPr>
        <a:xfrm rot="5400000">
          <a:off x="277102" y="2404642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60BC25-6F8D-4154-B70D-82DEC88B0CCF}">
      <dsp:nvSpPr>
        <dsp:cNvPr id="0" name=""/>
        <dsp:cNvSpPr/>
      </dsp:nvSpPr>
      <dsp:spPr>
        <a:xfrm>
          <a:off x="138567" y="2817256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kern="1200" dirty="0"/>
            <a:t>1978 – Declaração de Alma Ata</a:t>
          </a:r>
        </a:p>
      </dsp:txBody>
      <dsp:txXfrm>
        <a:off x="138567" y="2817256"/>
        <a:ext cx="1246753" cy="1092852"/>
      </dsp:txXfrm>
    </dsp:sp>
    <dsp:sp modelId="{844E32BB-FFDE-42B3-BB04-DB169AADD7A6}">
      <dsp:nvSpPr>
        <dsp:cNvPr id="0" name=""/>
        <dsp:cNvSpPr/>
      </dsp:nvSpPr>
      <dsp:spPr>
        <a:xfrm>
          <a:off x="1150083" y="2302973"/>
          <a:ext cx="235236" cy="2352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94A41-DC43-4D4E-BD25-F362616FCFAC}">
      <dsp:nvSpPr>
        <dsp:cNvPr id="0" name=""/>
        <dsp:cNvSpPr/>
      </dsp:nvSpPr>
      <dsp:spPr>
        <a:xfrm rot="5400000">
          <a:off x="1803371" y="2026965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7EC53-71C7-48A2-8DCA-5DDCFDECF632}">
      <dsp:nvSpPr>
        <dsp:cNvPr id="0" name=""/>
        <dsp:cNvSpPr/>
      </dsp:nvSpPr>
      <dsp:spPr>
        <a:xfrm>
          <a:off x="1664836" y="2439579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/>
            <a:t>1979 CSP Seletivos</a:t>
          </a:r>
        </a:p>
      </dsp:txBody>
      <dsp:txXfrm>
        <a:off x="1664836" y="2439579"/>
        <a:ext cx="1246753" cy="1092852"/>
      </dsp:txXfrm>
    </dsp:sp>
    <dsp:sp modelId="{626815E5-ABA6-4AD0-BAEA-A31DA24F36AD}">
      <dsp:nvSpPr>
        <dsp:cNvPr id="0" name=""/>
        <dsp:cNvSpPr/>
      </dsp:nvSpPr>
      <dsp:spPr>
        <a:xfrm>
          <a:off x="2676353" y="1925296"/>
          <a:ext cx="235236" cy="2352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ED95D8-5FFE-4AD4-8C7A-C56294C11C4F}">
      <dsp:nvSpPr>
        <dsp:cNvPr id="0" name=""/>
        <dsp:cNvSpPr/>
      </dsp:nvSpPr>
      <dsp:spPr>
        <a:xfrm rot="5400000">
          <a:off x="3329640" y="1649288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37371-81E5-4425-8CCC-9A910E2A9D1E}">
      <dsp:nvSpPr>
        <dsp:cNvPr id="0" name=""/>
        <dsp:cNvSpPr/>
      </dsp:nvSpPr>
      <dsp:spPr>
        <a:xfrm>
          <a:off x="3191105" y="2061903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/>
            <a:t>1981 OMS - Estratégia Global para Saúde para Todos Até o Ano 2000</a:t>
          </a:r>
        </a:p>
      </dsp:txBody>
      <dsp:txXfrm>
        <a:off x="3191105" y="2061903"/>
        <a:ext cx="1246753" cy="1092852"/>
      </dsp:txXfrm>
    </dsp:sp>
    <dsp:sp modelId="{C511CDAB-495F-42E2-A810-EAE65B3DBD7F}">
      <dsp:nvSpPr>
        <dsp:cNvPr id="0" name=""/>
        <dsp:cNvSpPr/>
      </dsp:nvSpPr>
      <dsp:spPr>
        <a:xfrm>
          <a:off x="4202622" y="1547619"/>
          <a:ext cx="235236" cy="2352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B60AB-CBA1-4DF5-8A37-49375639A9DD}">
      <dsp:nvSpPr>
        <dsp:cNvPr id="0" name=""/>
        <dsp:cNvSpPr/>
      </dsp:nvSpPr>
      <dsp:spPr>
        <a:xfrm rot="5400000">
          <a:off x="4855910" y="1271611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08E87-198A-4D39-AB72-F05008451C84}">
      <dsp:nvSpPr>
        <dsp:cNvPr id="0" name=""/>
        <dsp:cNvSpPr/>
      </dsp:nvSpPr>
      <dsp:spPr>
        <a:xfrm>
          <a:off x="4717375" y="1684226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/>
            <a:t>1985 Rockfeller Foundation – </a:t>
          </a:r>
          <a:r>
            <a:rPr lang="pt-PT" sz="1100" b="1" kern="1200" dirty="0" err="1"/>
            <a:t>Good</a:t>
          </a:r>
          <a:r>
            <a:rPr lang="pt-PT" sz="1100" b="1" kern="1200" dirty="0"/>
            <a:t> Health </a:t>
          </a:r>
          <a:r>
            <a:rPr lang="pt-PT" sz="1100" b="1" kern="1200" dirty="0" err="1"/>
            <a:t>at</a:t>
          </a:r>
          <a:r>
            <a:rPr lang="pt-PT" sz="1100" b="1" kern="1200" dirty="0"/>
            <a:t> </a:t>
          </a:r>
          <a:r>
            <a:rPr lang="pt-PT" sz="1100" b="1" kern="1200" dirty="0" err="1"/>
            <a:t>Low</a:t>
          </a:r>
          <a:r>
            <a:rPr lang="pt-PT" sz="1100" b="1" kern="1200" dirty="0"/>
            <a:t> </a:t>
          </a:r>
          <a:r>
            <a:rPr lang="pt-PT" sz="1100" b="1" kern="1200" dirty="0" err="1"/>
            <a:t>Cost</a:t>
          </a:r>
          <a:r>
            <a:rPr lang="pt-PT" sz="1100" b="1" kern="1200" dirty="0"/>
            <a:t> (ver seguimento de 2011).</a:t>
          </a:r>
        </a:p>
      </dsp:txBody>
      <dsp:txXfrm>
        <a:off x="4717375" y="1684226"/>
        <a:ext cx="1246753" cy="1092852"/>
      </dsp:txXfrm>
    </dsp:sp>
    <dsp:sp modelId="{D50796BE-A6B6-49A8-ACAD-954C094BA752}">
      <dsp:nvSpPr>
        <dsp:cNvPr id="0" name=""/>
        <dsp:cNvSpPr/>
      </dsp:nvSpPr>
      <dsp:spPr>
        <a:xfrm>
          <a:off x="5728891" y="1169942"/>
          <a:ext cx="235236" cy="2352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53D88-21CB-4E4D-AD8D-532C4E26FC61}">
      <dsp:nvSpPr>
        <dsp:cNvPr id="0" name=""/>
        <dsp:cNvSpPr/>
      </dsp:nvSpPr>
      <dsp:spPr>
        <a:xfrm rot="5400000">
          <a:off x="6382179" y="893934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22275-8A58-4DF9-B82B-B4D544137643}">
      <dsp:nvSpPr>
        <dsp:cNvPr id="0" name=""/>
        <dsp:cNvSpPr/>
      </dsp:nvSpPr>
      <dsp:spPr>
        <a:xfrm>
          <a:off x="6243644" y="1306549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/>
            <a:t>1993 Banco Mundial – Investir em Saúde</a:t>
          </a:r>
        </a:p>
      </dsp:txBody>
      <dsp:txXfrm>
        <a:off x="6243644" y="1306549"/>
        <a:ext cx="1246753" cy="1092852"/>
      </dsp:txXfrm>
    </dsp:sp>
    <dsp:sp modelId="{08E28562-2484-4301-97D6-C87EB045545A}">
      <dsp:nvSpPr>
        <dsp:cNvPr id="0" name=""/>
        <dsp:cNvSpPr/>
      </dsp:nvSpPr>
      <dsp:spPr>
        <a:xfrm>
          <a:off x="7255161" y="792265"/>
          <a:ext cx="235236" cy="2352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C2C8C-F761-48F0-B7D1-EBF451182375}">
      <dsp:nvSpPr>
        <dsp:cNvPr id="0" name=""/>
        <dsp:cNvSpPr/>
      </dsp:nvSpPr>
      <dsp:spPr>
        <a:xfrm rot="5400000">
          <a:off x="7908448" y="516258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4BB26-11E8-44CD-8188-A472F248CF11}">
      <dsp:nvSpPr>
        <dsp:cNvPr id="0" name=""/>
        <dsp:cNvSpPr/>
      </dsp:nvSpPr>
      <dsp:spPr>
        <a:xfrm>
          <a:off x="7769913" y="928872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1998 </a:t>
          </a:r>
          <a:r>
            <a:rPr lang="en-US" sz="1100" b="1" kern="1200" dirty="0" err="1"/>
            <a:t>Starfield’s</a:t>
          </a:r>
          <a:r>
            <a:rPr lang="en-US" sz="1100" b="1" kern="1200" dirty="0"/>
            <a:t>  Primary care: Balancing health needs, services and technology</a:t>
          </a:r>
          <a:endParaRPr lang="pt-PT" sz="1100" b="1" kern="1200" dirty="0"/>
        </a:p>
      </dsp:txBody>
      <dsp:txXfrm>
        <a:off x="7769913" y="928872"/>
        <a:ext cx="1246753" cy="1092852"/>
      </dsp:txXfrm>
    </dsp:sp>
    <dsp:sp modelId="{B0593897-C0C7-42ED-8B45-651C24E72D06}">
      <dsp:nvSpPr>
        <dsp:cNvPr id="0" name=""/>
        <dsp:cNvSpPr/>
      </dsp:nvSpPr>
      <dsp:spPr>
        <a:xfrm>
          <a:off x="8781430" y="414589"/>
          <a:ext cx="235236" cy="2352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93344-D5E8-4E4B-B41F-4B9AA8CFFE89}">
      <dsp:nvSpPr>
        <dsp:cNvPr id="0" name=""/>
        <dsp:cNvSpPr/>
      </dsp:nvSpPr>
      <dsp:spPr>
        <a:xfrm rot="5400000">
          <a:off x="9434718" y="138581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4B48C-4E62-40E1-97BE-331ECBF9DB32}">
      <dsp:nvSpPr>
        <dsp:cNvPr id="0" name=""/>
        <dsp:cNvSpPr/>
      </dsp:nvSpPr>
      <dsp:spPr>
        <a:xfrm>
          <a:off x="9296182" y="551195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/>
            <a:t>2000 Relatório Mundial de Saúde – Health </a:t>
          </a:r>
          <a:r>
            <a:rPr lang="pt-PT" sz="1100" b="1" kern="1200" dirty="0" err="1"/>
            <a:t>Systems</a:t>
          </a:r>
          <a:r>
            <a:rPr lang="pt-PT" sz="1100" b="1" kern="1200" dirty="0"/>
            <a:t>: </a:t>
          </a:r>
          <a:r>
            <a:rPr lang="pt-PT" sz="1100" b="1" kern="1200" dirty="0" err="1"/>
            <a:t>Improving</a:t>
          </a:r>
          <a:r>
            <a:rPr lang="pt-PT" sz="1100" b="1" kern="1200" dirty="0"/>
            <a:t> Performance</a:t>
          </a:r>
          <a:endParaRPr lang="pt-PT" sz="1100" kern="1200" dirty="0"/>
        </a:p>
      </dsp:txBody>
      <dsp:txXfrm>
        <a:off x="9296182" y="551195"/>
        <a:ext cx="1246753" cy="1092852"/>
      </dsp:txXfrm>
    </dsp:sp>
    <dsp:sp modelId="{4FA341A6-085F-4D28-A0E4-B7179879073F}">
      <dsp:nvSpPr>
        <dsp:cNvPr id="0" name=""/>
        <dsp:cNvSpPr/>
      </dsp:nvSpPr>
      <dsp:spPr>
        <a:xfrm>
          <a:off x="10307699" y="36912"/>
          <a:ext cx="235236" cy="2352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BC241-3653-4C46-A581-0518914DB254}">
      <dsp:nvSpPr>
        <dsp:cNvPr id="0" name=""/>
        <dsp:cNvSpPr/>
      </dsp:nvSpPr>
      <dsp:spPr>
        <a:xfrm rot="5400000">
          <a:off x="10960987" y="-239095"/>
          <a:ext cx="829924" cy="13809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EAD1A-D5E9-42E3-BFFF-EA3E949C7A6A}">
      <dsp:nvSpPr>
        <dsp:cNvPr id="0" name=""/>
        <dsp:cNvSpPr/>
      </dsp:nvSpPr>
      <dsp:spPr>
        <a:xfrm>
          <a:off x="10822452" y="173518"/>
          <a:ext cx="1246753" cy="1092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dirty="0"/>
            <a:t>2000 Objetivos de Desenvolvimento do Milénio</a:t>
          </a:r>
        </a:p>
      </dsp:txBody>
      <dsp:txXfrm>
        <a:off x="10822452" y="173518"/>
        <a:ext cx="1246753" cy="1092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457AE-AC23-4E43-880B-6FD012B19913}" type="datetimeFigureOut">
              <a:rPr lang="pt-PT" smtClean="0"/>
              <a:t>19/11/2024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45D52-639F-40F9-A22B-C9697507D0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2518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39B6-CDF8-492D-9B95-7C62CAD9D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39F8DB-F194-42F2-A8C4-ABA4E1B95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D33DF28-6034-4D03-A017-F34D9EDC4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C19B40-A937-4090-8858-C199A3D0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47E53D4-6A65-4312-9B94-B597CB99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677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FA8A2-D133-4B3B-868B-1660CBE2A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5EAB62D-643F-4C15-9D2C-FA76630E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3FAE940-54CC-4E53-A8B1-553C2BFD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2F83056-4619-4D31-B89D-6149F79B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39F7E2C-4431-471E-9E26-0F5B37D4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242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7D3D43-C2EC-44AE-9722-44962946F6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BCEA2BD-DFE1-4B25-8AFE-5BC104A3A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2C8BBDC-F911-4B98-A98A-7202C0265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430407E-F095-407B-950C-32A7101D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7F1790B-A8FD-4458-9018-C676588E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3377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7CCC7-4319-4A61-924A-6D878678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3E8EE2A-4E60-4FA8-AEA3-ADB2E6F86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158F7AD-23FF-4D2E-8BB1-72C58E32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1D8D321-CEA3-41C9-A481-4652124E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03861E8-394D-4A21-B513-5F8114DB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628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896F9-7558-4D08-9DC1-E704EB1E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5DC821D-ED60-4975-9834-A51578692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F89D216-F330-4727-B1A1-5EDBFB83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42F751-6914-4F9A-A4EB-1D76A969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37F3E1F-F869-4964-9D52-0647467C0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62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90E7B-3F5F-44BD-9F22-6C146731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966FBF4-2C17-4278-9A5F-A64774074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0C93D29-27FD-46DD-A9B0-94E363483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B2B55D5-8C31-4D1E-9337-8317A468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DB96C8F-9C50-416D-B12D-C47917A9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3B500FC-3C01-45FE-AE05-0761EDF7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710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540465-1BDD-4F2C-A35D-1ED9E204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711B98E-983F-4F82-9A6D-46995452C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A96B367-E55E-4D9E-A990-60BEBF427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8417762-1D3C-4183-ACB3-AC6C2989A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EE95854-F05D-4547-A37E-C8174C970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C402321A-A822-4D12-B7AF-B16AA383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94F7C174-C071-4392-9D22-8EE6699EB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1EB3092B-E338-402F-BEA3-F8DCAA911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614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D5EA2-EC60-45CB-8219-0BE6D4D7A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274D4AF-307E-489A-9D53-8A23901C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39C58A73-F495-451E-AB2E-1196C4EE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5131B91-C9DA-4D27-ACA9-2A647A27C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9306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B66B424-7C49-4FCE-9CC3-573503DB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6A5992D-D5E5-48C5-AE76-EFF707B2B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E6D9C24-DF11-4C0E-A8B2-B9C38944D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473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BD7B7-DCBC-4733-9615-74DD8838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6DB702A-AE81-4F4F-82F5-57198094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06A17C5-14E4-4558-9C19-708A49BC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DC757F0-393B-49E4-AD4C-407BA97A4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8DCFB83-8F16-40B7-80B3-1E130668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6557BC2-6188-4374-BDBF-0627AAAC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813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0C3C11-AAAF-4A32-9F35-F9C4CACB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1F0542A4-9B30-49F0-8589-B893E1A67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145991B-AEB2-4E84-8E66-EE884D74A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24E313E-6944-4AD0-BDCD-7A014767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8545C5F-5A5C-4085-82F9-2CBB24B5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899268E-70F2-4364-AA1C-43784750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676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426D43C-38D1-47FF-9E19-C385AF03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E8692D9-5B86-49C9-9593-580B98265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723A18-272B-484F-82BB-954F6FD53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AB512DE-4FE1-45C5-AF16-DB9A85CC4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7FFBF72-BDBC-4474-AF3E-9E6488350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2F634-3208-4776-89DB-D43FC7C61D6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984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1E3463-FD67-4A0A-B9D5-75B33E3C9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De Alma Ata a Astana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1E335C-24C6-4B3D-B157-8DAA701874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pt-PT" dirty="0"/>
              <a:t>Paulo Ferrinho </a:t>
            </a:r>
            <a:r>
              <a:rPr lang="pt-PT" i="1" dirty="0"/>
              <a:t>PhD, </a:t>
            </a:r>
            <a:r>
              <a:rPr lang="pt-PT" i="1" dirty="0" err="1"/>
              <a:t>DrHC</a:t>
            </a:r>
            <a:endParaRPr lang="pt-PT" i="1" dirty="0"/>
          </a:p>
          <a:p>
            <a:pPr algn="l"/>
            <a:r>
              <a:rPr lang="pt-PT" sz="1600" i="1" dirty="0"/>
              <a:t>Diretor da Unidade de Ensino e Investigação em Saúde Pública Global</a:t>
            </a:r>
          </a:p>
          <a:p>
            <a:pPr algn="l"/>
            <a:r>
              <a:rPr lang="pt-PT" sz="1600" i="1" dirty="0"/>
              <a:t>Universidade Nova de Lisboa, Instituto de Higiene e Medicina Tropical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47115D1-0ADE-361C-6E14-6338E59E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D0DA2C-D8AD-2715-675C-707EBE4CF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4C8490F-A7EF-2C97-636B-39F20B49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</a:t>
            </a:fld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BBBC1E-2637-2F7B-F1AD-7317F5B2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71" t="32803" r="27022" b="14572"/>
          <a:stretch/>
        </p:blipFill>
        <p:spPr>
          <a:xfrm>
            <a:off x="9008643" y="293399"/>
            <a:ext cx="2596010" cy="18854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CDF824B-F18F-7D73-E0AC-CC03BA5D01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76" t="60871" r="10418" b="28399"/>
          <a:stretch/>
        </p:blipFill>
        <p:spPr>
          <a:xfrm>
            <a:off x="-1511619" y="500626"/>
            <a:ext cx="10520262" cy="10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29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479074-AA4E-0691-391F-BEBB2C52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3. Evolução de alguns indicadores nos EM da CPLP </a:t>
            </a:r>
            <a:r>
              <a:rPr lang="pt-PT"/>
              <a:t>desde 1978 </a:t>
            </a:r>
            <a:endParaRPr lang="pt-P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7BF64E3-0F04-37F3-EB69-227E977B6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E88FCDF-B4E9-A117-A811-7898CCC0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C3DBFAB-A454-CDA9-1417-DA404297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ADB0422-4CD0-8562-8794-EC11E381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39219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323F7D7-A619-E539-94B3-4ADF1BA0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3BFDB84-2924-97DB-DAC3-16C702490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0297D27-04A1-FC42-ACE5-5E7C89BF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11</a:t>
            </a:fld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0950FF-A70F-01DB-F5FE-897DEE794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3FC3C81-31ED-16D0-988D-C973B30306CE}"/>
              </a:ext>
            </a:extLst>
          </p:cNvPr>
          <p:cNvSpPr txBox="1"/>
          <p:nvPr/>
        </p:nvSpPr>
        <p:spPr>
          <a:xfrm>
            <a:off x="8714509" y="2195945"/>
            <a:ext cx="295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Crescimento populacional</a:t>
            </a:r>
          </a:p>
        </p:txBody>
      </p:sp>
    </p:spTree>
    <p:extLst>
      <p:ext uri="{BB962C8B-B14F-4D97-AF65-F5344CB8AC3E}">
        <p14:creationId xmlns:p14="http://schemas.microsoft.com/office/powerpoint/2010/main" val="152813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F7E2188-3DFA-FC70-7C6A-E4930F43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51BF443-88FC-081F-5398-6045AEF2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AA92B9F-DE3A-5CB5-C826-AA600391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12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0F093E-6ECA-FB52-83F6-844825FFD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885" t="7273" r="11885" b="12626"/>
          <a:stretch/>
        </p:blipFill>
        <p:spPr>
          <a:xfrm>
            <a:off x="2175164" y="498764"/>
            <a:ext cx="7841672" cy="54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38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83645AF6-42F4-44C4-E290-2E58661E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F5C8581-440B-C29A-CBF8-178BEADA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CAC8BED-CA03-611F-6618-8BE434C1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13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6CCF5F1-7170-FEF3-9F55-0DB201FBB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40" y="0"/>
            <a:ext cx="842772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D2A36AE-42CC-7325-DAD9-8686D6BE0C78}"/>
              </a:ext>
            </a:extLst>
          </p:cNvPr>
          <p:cNvSpPr txBox="1"/>
          <p:nvPr/>
        </p:nvSpPr>
        <p:spPr>
          <a:xfrm>
            <a:off x="8610600" y="2819399"/>
            <a:ext cx="380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Democracia sob ameaça.</a:t>
            </a:r>
          </a:p>
          <a:p>
            <a:r>
              <a:rPr lang="pt-PT" dirty="0"/>
              <a:t>Grandes desigualdades entre os EM.</a:t>
            </a:r>
          </a:p>
        </p:txBody>
      </p:sp>
    </p:spTree>
    <p:extLst>
      <p:ext uri="{BB962C8B-B14F-4D97-AF65-F5344CB8AC3E}">
        <p14:creationId xmlns:p14="http://schemas.microsoft.com/office/powerpoint/2010/main" val="820400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E56FC65-E4D2-400F-B037-522C4253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8690E7D-7008-41AD-C8CC-2A402F4F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FA390ED-45BB-5A0A-440E-B3252768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14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C299138-D581-8F7C-BA05-A65E69FCF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30" y="0"/>
            <a:ext cx="843534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8DF3C35-7B0D-55DA-942E-07C254E6EB4A}"/>
              </a:ext>
            </a:extLst>
          </p:cNvPr>
          <p:cNvSpPr txBox="1"/>
          <p:nvPr/>
        </p:nvSpPr>
        <p:spPr>
          <a:xfrm>
            <a:off x="8229600" y="2627745"/>
            <a:ext cx="404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Governos frágeis ou mais fragilizados.</a:t>
            </a:r>
          </a:p>
          <a:p>
            <a:r>
              <a:rPr lang="pt-PT" dirty="0"/>
              <a:t>Grandes desigualdades entre os EM.</a:t>
            </a:r>
          </a:p>
        </p:txBody>
      </p:sp>
    </p:spTree>
    <p:extLst>
      <p:ext uri="{BB962C8B-B14F-4D97-AF65-F5344CB8AC3E}">
        <p14:creationId xmlns:p14="http://schemas.microsoft.com/office/powerpoint/2010/main" val="226447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CA3E248-A328-E3E5-FFFF-AEC7615F5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B8404F9-DDE7-920E-909D-EAA5E1BF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9E75FDF-DB2D-2249-CF9D-8343149C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15</a:t>
            </a:fld>
            <a:endParaRPr lang="pt-PT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9042399-C5D5-5893-D303-DD2633288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70" y="0"/>
            <a:ext cx="8252460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BD92930-7C29-2F23-56FE-BD688F3EBF31}"/>
              </a:ext>
            </a:extLst>
          </p:cNvPr>
          <p:cNvSpPr/>
          <p:nvPr/>
        </p:nvSpPr>
        <p:spPr>
          <a:xfrm>
            <a:off x="8293388" y="4237046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18EC224-8BAA-E26A-6673-94AE47BE5B80}"/>
              </a:ext>
            </a:extLst>
          </p:cNvPr>
          <p:cNvSpPr/>
          <p:nvPr/>
        </p:nvSpPr>
        <p:spPr>
          <a:xfrm>
            <a:off x="8243990" y="3100670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9BF23C6-5954-5AF9-12F0-78E07AA251A2}"/>
              </a:ext>
            </a:extLst>
          </p:cNvPr>
          <p:cNvSpPr/>
          <p:nvPr/>
        </p:nvSpPr>
        <p:spPr>
          <a:xfrm>
            <a:off x="8363808" y="1872219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0687AC-EDBF-A393-924D-99EC729EDF63}"/>
              </a:ext>
            </a:extLst>
          </p:cNvPr>
          <p:cNvSpPr txBox="1"/>
          <p:nvPr/>
        </p:nvSpPr>
        <p:spPr>
          <a:xfrm>
            <a:off x="6532418" y="953202"/>
            <a:ext cx="560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Ganhos (Moz, CV, PT) e retrocessos (</a:t>
            </a:r>
            <a:r>
              <a:rPr lang="pt-PT" dirty="0" err="1"/>
              <a:t>Ang</a:t>
            </a:r>
            <a:r>
              <a:rPr lang="pt-PT" dirty="0"/>
              <a:t>, Br, GB, GE, TL).</a:t>
            </a:r>
          </a:p>
          <a:p>
            <a:r>
              <a:rPr lang="pt-PT" dirty="0"/>
              <a:t>Grandes desigualdades entre os EM.</a:t>
            </a:r>
          </a:p>
        </p:txBody>
      </p:sp>
    </p:spTree>
    <p:extLst>
      <p:ext uri="{BB962C8B-B14F-4D97-AF65-F5344CB8AC3E}">
        <p14:creationId xmlns:p14="http://schemas.microsoft.com/office/powerpoint/2010/main" val="3991964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294BAC6-9591-BFC4-EC76-AF67CF17C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576E076-B1AE-2722-5FD8-D4244BAE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A4E3979-3E7F-3416-B0E9-DB41FA312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16</a:t>
            </a:fld>
            <a:endParaRPr lang="pt-PT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5564B00-F41E-0EAA-7A93-9DA23BA8F2D1}"/>
              </a:ext>
            </a:extLst>
          </p:cNvPr>
          <p:cNvSpPr/>
          <p:nvPr/>
        </p:nvSpPr>
        <p:spPr>
          <a:xfrm>
            <a:off x="6691747" y="2748263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709B7CD-A6FE-A69F-D036-3C2089875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70" y="0"/>
            <a:ext cx="825246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F17BC5D-FBE0-E947-110C-48FEF114BF09}"/>
              </a:ext>
            </a:extLst>
          </p:cNvPr>
          <p:cNvSpPr txBox="1"/>
          <p:nvPr/>
        </p:nvSpPr>
        <p:spPr>
          <a:xfrm>
            <a:off x="8333508" y="3105834"/>
            <a:ext cx="3858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Em geral, ganhos em direitos humanos.</a:t>
            </a:r>
          </a:p>
          <a:p>
            <a:r>
              <a:rPr lang="pt-PT" dirty="0"/>
              <a:t>Grandes desigualdades entre os EM.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870AAE0-649E-BB8F-424F-BA44E085752E}"/>
              </a:ext>
            </a:extLst>
          </p:cNvPr>
          <p:cNvSpPr/>
          <p:nvPr/>
        </p:nvSpPr>
        <p:spPr>
          <a:xfrm>
            <a:off x="8563544" y="2768468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546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B1C9792-07E2-1D2B-A392-3C2B5FB8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2C67ACC-268B-E671-4743-83BE8F41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20E7C6F-7ECC-BC43-8610-88374748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17</a:t>
            </a:fld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8B92301-313A-69DF-C0DC-233EDCA42BEB}"/>
              </a:ext>
            </a:extLst>
          </p:cNvPr>
          <p:cNvSpPr/>
          <p:nvPr/>
        </p:nvSpPr>
        <p:spPr>
          <a:xfrm>
            <a:off x="9097998" y="3481812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E35AFC6-7E87-A9FE-5FAA-1AA8D4C40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B197C18-A3E0-F606-B7D5-04664DBA58D6}"/>
              </a:ext>
            </a:extLst>
          </p:cNvPr>
          <p:cNvSpPr txBox="1"/>
          <p:nvPr/>
        </p:nvSpPr>
        <p:spPr>
          <a:xfrm>
            <a:off x="6941127" y="4341498"/>
            <a:ext cx="480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Tendencialmente crescente com exceção de TL.</a:t>
            </a:r>
          </a:p>
          <a:p>
            <a:r>
              <a:rPr lang="pt-PT" dirty="0"/>
              <a:t>Grandes desigualdades entre os EM.</a:t>
            </a:r>
          </a:p>
        </p:txBody>
      </p:sp>
    </p:spTree>
    <p:extLst>
      <p:ext uri="{BB962C8B-B14F-4D97-AF65-F5344CB8AC3E}">
        <p14:creationId xmlns:p14="http://schemas.microsoft.com/office/powerpoint/2010/main" val="2811661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49C74-2BB4-823E-FD79-9A7D939E7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C6E6A8F-9F55-B7DC-CA83-B6FB68D7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B408FDBE-BF04-46ED-703B-86302906A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ABA8818-D734-630F-D942-63AEA761B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18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A0955E6-25E3-4279-EB70-9F0FF42EF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60" y="0"/>
            <a:ext cx="826008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205B23A-64F1-6803-5DC8-F73324F07652}"/>
              </a:ext>
            </a:extLst>
          </p:cNvPr>
          <p:cNvSpPr txBox="1"/>
          <p:nvPr/>
        </p:nvSpPr>
        <p:spPr>
          <a:xfrm>
            <a:off x="7447280" y="1718425"/>
            <a:ext cx="48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Em crescimento com exceção de </a:t>
            </a:r>
            <a:r>
              <a:rPr lang="pt-PT" dirty="0" err="1"/>
              <a:t>Ang</a:t>
            </a:r>
            <a:r>
              <a:rPr lang="pt-PT" dirty="0"/>
              <a:t>, Br, GE e TL.</a:t>
            </a:r>
          </a:p>
          <a:p>
            <a:r>
              <a:rPr lang="pt-PT" dirty="0"/>
              <a:t>Grandes desigualdades entre os EM.</a:t>
            </a:r>
          </a:p>
        </p:txBody>
      </p:sp>
    </p:spTree>
    <p:extLst>
      <p:ext uri="{BB962C8B-B14F-4D97-AF65-F5344CB8AC3E}">
        <p14:creationId xmlns:p14="http://schemas.microsoft.com/office/powerpoint/2010/main" val="3816514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D802453-9522-CBCE-C758-D0BB19CE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1CD3D21-8124-B2B5-D2BF-7C432AA3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1B7B695-F82B-49BA-C09D-D2FD20C4F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19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ACF5731-59D1-8770-EE3E-ACB1BA8E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93" y="0"/>
            <a:ext cx="783336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765B908-EF83-0878-091A-623C1D9718CB}"/>
              </a:ext>
            </a:extLst>
          </p:cNvPr>
          <p:cNvSpPr txBox="1"/>
          <p:nvPr/>
        </p:nvSpPr>
        <p:spPr>
          <a:xfrm>
            <a:off x="6773950" y="1793180"/>
            <a:ext cx="4759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Tendencialmente ganhos no combate à pobreza.</a:t>
            </a:r>
          </a:p>
          <a:p>
            <a:r>
              <a:rPr lang="pt-PT" dirty="0"/>
              <a:t>Retrocessos em </a:t>
            </a:r>
            <a:r>
              <a:rPr lang="pt-PT" dirty="0" err="1"/>
              <a:t>Ang</a:t>
            </a:r>
            <a:r>
              <a:rPr lang="pt-PT" dirty="0"/>
              <a:t>, GB e Moz.</a:t>
            </a:r>
          </a:p>
          <a:p>
            <a:r>
              <a:rPr lang="pt-PT" dirty="0"/>
              <a:t>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933080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5C945-9E1B-FFC3-FC82-B34472CF7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3E9B5EF-D427-2FAC-F8AB-E01B1594E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PT" dirty="0"/>
              <a:t>As Declarações de Alma Ata e Astana: o que se manteve e o que mudou?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Como evoluíram os CSP nos EM da CPLP.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Como evoluíram os EM da CPLP desde 1978.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Que desafios partilhamos.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Que debates propomos.</a:t>
            </a:r>
          </a:p>
          <a:p>
            <a:pPr marL="514350" indent="-514350">
              <a:buFont typeface="+mj-lt"/>
              <a:buAutoNum type="arabicPeriod"/>
            </a:pPr>
            <a:r>
              <a:rPr lang="pt-PT" dirty="0"/>
              <a:t>Que conclusões são possíveis.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40E9465-A3B2-DA6B-7FF6-D44059C54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D171FBF-9535-BD97-40AE-FF3BB2C0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148E77D-945E-D9C6-77D3-AD3785BF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9592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BCE4A6B-A7A2-21EB-874B-B080272D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54DC211-6B90-1249-D1FA-FD17EA2E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41CCE15-76C6-562D-06AD-785C6589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20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4F1F00-326F-EF68-7CC9-9A18CFD7CB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81" t="7677" r="11885" b="12828"/>
          <a:stretch/>
        </p:blipFill>
        <p:spPr>
          <a:xfrm>
            <a:off x="-1" y="0"/>
            <a:ext cx="9234055" cy="638594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F2E5FD-4C80-25A9-4E1B-4887BADF2D46}"/>
              </a:ext>
            </a:extLst>
          </p:cNvPr>
          <p:cNvSpPr txBox="1"/>
          <p:nvPr/>
        </p:nvSpPr>
        <p:spPr>
          <a:xfrm>
            <a:off x="7350761" y="3588789"/>
            <a:ext cx="4841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 peso da pobreza maior nas zonas rurais.</a:t>
            </a:r>
          </a:p>
          <a:p>
            <a:r>
              <a:rPr lang="pt-PT" dirty="0"/>
              <a:t>Grandes desigualdades entre os EM.</a:t>
            </a:r>
          </a:p>
        </p:txBody>
      </p:sp>
    </p:spTree>
    <p:extLst>
      <p:ext uri="{BB962C8B-B14F-4D97-AF65-F5344CB8AC3E}">
        <p14:creationId xmlns:p14="http://schemas.microsoft.com/office/powerpoint/2010/main" val="1080585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67B2314-057E-79F2-7209-A9D4869C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FF98E08-253D-3C79-2048-97067EC3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5399454-0EA9-00D0-8A51-96238E57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21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86CCB8E-F4CA-2998-75BF-13C5F98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510" y="0"/>
            <a:ext cx="784098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73DACE4-6CFD-E876-8A8F-946B0408851B}"/>
              </a:ext>
            </a:extLst>
          </p:cNvPr>
          <p:cNvSpPr txBox="1"/>
          <p:nvPr/>
        </p:nvSpPr>
        <p:spPr>
          <a:xfrm>
            <a:off x="4007396" y="3685310"/>
            <a:ext cx="812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Tendência global de decréscimo, mas com retrocessos em alguns EM (</a:t>
            </a:r>
            <a:r>
              <a:rPr lang="pt-PT" dirty="0" err="1"/>
              <a:t>Ang</a:t>
            </a:r>
            <a:r>
              <a:rPr lang="pt-PT" dirty="0"/>
              <a:t>, STP, TL).</a:t>
            </a:r>
          </a:p>
          <a:p>
            <a:r>
              <a:rPr lang="pt-PT" dirty="0"/>
              <a:t>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421988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81BD1F1-19B5-1C56-5960-9A0BB8C8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C7A72E-6906-335C-CC5A-8ACB4E05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5FEF24C-0BE0-ADB8-2955-A65857DE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22</a:t>
            </a:fld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928EEFC-29F8-BC00-BB79-7F6214142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03394" cy="635635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D602FCD-9FCC-5D3A-E487-8DC72BD27F86}"/>
              </a:ext>
            </a:extLst>
          </p:cNvPr>
          <p:cNvSpPr/>
          <p:nvPr/>
        </p:nvSpPr>
        <p:spPr>
          <a:xfrm>
            <a:off x="6828046" y="4710640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5CE3661-AB59-CE72-45BB-3106E48AF9FE}"/>
              </a:ext>
            </a:extLst>
          </p:cNvPr>
          <p:cNvSpPr txBox="1"/>
          <p:nvPr/>
        </p:nvSpPr>
        <p:spPr>
          <a:xfrm>
            <a:off x="7479205" y="2000036"/>
            <a:ext cx="4865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Com exceção de Angola, peso da despesa pública com a saúde em % do PIB em  crescimento.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2770027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7D7062F-83B7-F9FB-26FA-57341AA0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A10BA2A-B79E-349A-D70C-9FF4E4F0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3A1181D-85E1-207B-5A76-64A9202B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23</a:t>
            </a:fld>
            <a:endParaRPr lang="pt-PT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5644248-8817-7EDB-6DBD-F2A0CF77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52460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966C527-3D59-83A1-373E-9F2BF2ACFFD2}"/>
              </a:ext>
            </a:extLst>
          </p:cNvPr>
          <p:cNvSpPr txBox="1"/>
          <p:nvPr/>
        </p:nvSpPr>
        <p:spPr>
          <a:xfrm>
            <a:off x="5306292" y="1558527"/>
            <a:ext cx="702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De uma forma geral despesa privada com a saúde em crescimento.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140985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94A51E8-AFD8-9330-C884-5F6AA1B2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188312F-390F-FFE4-EFB2-46BD8936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F94D84B-CD4F-A00C-4AF8-A08AE5AE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24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67A5FF-8D99-6AD5-DF75-A00B0E9B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05" y="0"/>
            <a:ext cx="97155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5FD46D-2253-E00A-60E4-FB723AAA76A4}"/>
              </a:ext>
            </a:extLst>
          </p:cNvPr>
          <p:cNvSpPr txBox="1"/>
          <p:nvPr/>
        </p:nvSpPr>
        <p:spPr>
          <a:xfrm>
            <a:off x="6511636" y="526414"/>
            <a:ext cx="5595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Peso despesa pública como % do total despendido com a saúde em queda, mas com recuperação recente em todos EM menos CV e TL.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333762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A8D6014-40CA-3AA0-7F3C-5D634A2D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1F26E53-8F26-3027-FEFC-45526B31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6835AC8-2009-2899-6E3D-F3C64D45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25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63D4882-5B4E-69A3-FF06-CFD1F6B24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60" y="0"/>
            <a:ext cx="826008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554A8BA-BDF2-CDFE-5A28-DC3BF44F05A6}"/>
              </a:ext>
            </a:extLst>
          </p:cNvPr>
          <p:cNvSpPr txBox="1"/>
          <p:nvPr/>
        </p:nvSpPr>
        <p:spPr>
          <a:xfrm>
            <a:off x="7079673" y="2195945"/>
            <a:ext cx="521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Com exceção de </a:t>
            </a:r>
            <a:r>
              <a:rPr lang="pt-PT" dirty="0" err="1"/>
              <a:t>Ang</a:t>
            </a:r>
            <a:r>
              <a:rPr lang="pt-PT" dirty="0"/>
              <a:t>, GB e PT out of </a:t>
            </a:r>
            <a:r>
              <a:rPr lang="pt-PT" dirty="0" err="1"/>
              <a:t>pocket</a:t>
            </a:r>
            <a:r>
              <a:rPr lang="pt-PT" dirty="0"/>
              <a:t> estável.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2440623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AC6C2B1-23F1-4C06-D37B-2D3C169E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8DD271C-E9C2-821A-A333-44EE1681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84E4156-EEEA-A5E7-97D0-9585C927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26</a:t>
            </a:fld>
            <a:endParaRPr lang="pt-PT" dirty="0"/>
          </a:p>
        </p:txBody>
      </p:sp>
      <p:pic>
        <p:nvPicPr>
          <p:cNvPr id="8" name="Imagem 7" descr="Uma imagem com texto, captura de ecrã, Paralelo, file&#10;&#10;Descrição gerada automaticamente">
            <a:extLst>
              <a:ext uri="{FF2B5EF4-FFF2-40B4-BE49-F238E27FC236}">
                <a16:creationId xmlns:a16="http://schemas.microsoft.com/office/drawing/2014/main" id="{2F6B3C08-3585-DED8-37B6-0F320C3FB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" y="0"/>
            <a:ext cx="7536264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6286BDE-ED28-1974-D0FB-1D9CF074D674}"/>
              </a:ext>
            </a:extLst>
          </p:cNvPr>
          <p:cNvSpPr txBox="1"/>
          <p:nvPr/>
        </p:nvSpPr>
        <p:spPr>
          <a:xfrm>
            <a:off x="5645727" y="814820"/>
            <a:ext cx="638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Com exceção de PT % de fumadores com tendência decrescente.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3032327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8D7232A-8F50-C235-18D5-3DC9CBF5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735F4C6-776E-C637-0142-87A6F0E7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75C72F0-6B9D-14F2-B4C6-5FD02472F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27</a:t>
            </a:fld>
            <a:endParaRPr lang="pt-PT" dirty="0"/>
          </a:p>
        </p:txBody>
      </p:sp>
      <p:pic>
        <p:nvPicPr>
          <p:cNvPr id="6" name="Imagem 5" descr="Uma imagem com texto, file, captura de ecrã, diagrama&#10;&#10;Descrição gerada automaticamente">
            <a:extLst>
              <a:ext uri="{FF2B5EF4-FFF2-40B4-BE49-F238E27FC236}">
                <a16:creationId xmlns:a16="http://schemas.microsoft.com/office/drawing/2014/main" id="{9759AC0D-1379-CF8D-B6A5-BABCA4F14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5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C4E7346-311B-52E3-0CD7-AEC9E918A015}"/>
              </a:ext>
            </a:extLst>
          </p:cNvPr>
          <p:cNvSpPr/>
          <p:nvPr/>
        </p:nvSpPr>
        <p:spPr>
          <a:xfrm>
            <a:off x="7495786" y="3429000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C460BB2-5297-B754-8B23-0D65014C1BCA}"/>
              </a:ext>
            </a:extLst>
          </p:cNvPr>
          <p:cNvSpPr/>
          <p:nvPr/>
        </p:nvSpPr>
        <p:spPr>
          <a:xfrm>
            <a:off x="7544275" y="5215079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136A29D-E5FE-8DC8-5EAE-250D1C1853C0}"/>
              </a:ext>
            </a:extLst>
          </p:cNvPr>
          <p:cNvSpPr txBox="1"/>
          <p:nvPr/>
        </p:nvSpPr>
        <p:spPr>
          <a:xfrm>
            <a:off x="3733800" y="779639"/>
            <a:ext cx="868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Com exceção de CV,GB e </a:t>
            </a:r>
            <a:r>
              <a:rPr lang="pt-PT" dirty="0" err="1"/>
              <a:t>Mz</a:t>
            </a:r>
            <a:r>
              <a:rPr lang="pt-PT" dirty="0"/>
              <a:t> consumo de bebidas alcoólicas com tendência decrescente.</a:t>
            </a:r>
          </a:p>
          <a:p>
            <a:r>
              <a:rPr lang="pt-PT" dirty="0"/>
              <a:t>Mas grandes desigualdades entre EM.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CF4EC14-0026-C70D-CB36-F67DB087C2DB}"/>
              </a:ext>
            </a:extLst>
          </p:cNvPr>
          <p:cNvSpPr/>
          <p:nvPr/>
        </p:nvSpPr>
        <p:spPr>
          <a:xfrm>
            <a:off x="7565062" y="4364185"/>
            <a:ext cx="1045538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9648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412BC10-81DF-F6E4-7553-82E0DE6D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D446682-B595-5A35-A934-F4458A1B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5A671DB-1FCB-4495-8AB8-A2B8BADD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28</a:t>
            </a:fld>
            <a:endParaRPr lang="pt-PT" dirty="0"/>
          </a:p>
        </p:txBody>
      </p:sp>
      <p:pic>
        <p:nvPicPr>
          <p:cNvPr id="8" name="Imagem 7" descr="Uma imagem com texto, captura de ecrã, Tipo de letra, file&#10;&#10;Descrição gerada automaticamente">
            <a:extLst>
              <a:ext uri="{FF2B5EF4-FFF2-40B4-BE49-F238E27FC236}">
                <a16:creationId xmlns:a16="http://schemas.microsoft.com/office/drawing/2014/main" id="{7F951CDB-9AB3-A2C1-134C-B5304CEA9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2" y="0"/>
            <a:ext cx="7922936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1B6762-AD27-8C8B-3553-E49C330F7ED9}"/>
              </a:ext>
            </a:extLst>
          </p:cNvPr>
          <p:cNvSpPr txBox="1"/>
          <p:nvPr/>
        </p:nvSpPr>
        <p:spPr>
          <a:xfrm>
            <a:off x="4164806" y="3995034"/>
            <a:ext cx="8031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Com exceção de </a:t>
            </a:r>
            <a:r>
              <a:rPr lang="pt-PT" dirty="0" err="1"/>
              <a:t>Ang</a:t>
            </a:r>
            <a:r>
              <a:rPr lang="pt-PT" dirty="0"/>
              <a:t> e TL, poluição atmosférica tendencialmente decrescente.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1031789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4793D9B-A9CC-F96C-6DAF-40740C4D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636038C0-DD1C-E851-DF34-728A5C23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96AEA8C-6751-F6EB-00EF-D5F4AA69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29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3D94FD1-7EB5-BCE9-E841-E405374FD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598"/>
            <a:ext cx="97155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1FA731-7904-38FE-7282-2CF04AF85DA4}"/>
              </a:ext>
            </a:extLst>
          </p:cNvPr>
          <p:cNvSpPr txBox="1"/>
          <p:nvPr/>
        </p:nvSpPr>
        <p:spPr>
          <a:xfrm>
            <a:off x="645538" y="1334365"/>
            <a:ext cx="662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Impacto dos desastres naturais em crescimento em PT, </a:t>
            </a:r>
            <a:r>
              <a:rPr lang="pt-PT" dirty="0" err="1"/>
              <a:t>Mz</a:t>
            </a:r>
            <a:r>
              <a:rPr lang="pt-PT" dirty="0"/>
              <a:t> e GE.</a:t>
            </a:r>
          </a:p>
          <a:p>
            <a:r>
              <a:rPr lang="pt-PT" dirty="0"/>
              <a:t>Grandes desigualdades entre estes EM.</a:t>
            </a:r>
          </a:p>
        </p:txBody>
      </p:sp>
    </p:spTree>
    <p:extLst>
      <p:ext uri="{BB962C8B-B14F-4D97-AF65-F5344CB8AC3E}">
        <p14:creationId xmlns:p14="http://schemas.microsoft.com/office/powerpoint/2010/main" val="50230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ção de Conteúdo 8" descr="Uma imagem com texto, Tipo de letra, captura de ecrã, design&#10;&#10;Descrição gerada automaticamente">
            <a:extLst>
              <a:ext uri="{FF2B5EF4-FFF2-40B4-BE49-F238E27FC236}">
                <a16:creationId xmlns:a16="http://schemas.microsoft.com/office/drawing/2014/main" id="{01D758A4-4161-63EB-8990-F14E06EDEB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81"/>
          <a:stretch/>
        </p:blipFill>
        <p:spPr>
          <a:xfrm>
            <a:off x="1154545" y="1724011"/>
            <a:ext cx="3463637" cy="4536419"/>
          </a:xfrm>
        </p:spPr>
      </p:pic>
      <p:pic>
        <p:nvPicPr>
          <p:cNvPr id="11" name="Marcador de Posição de Conteúdo 10" descr="Uma imagem com texto, Cara humana, rapaz, vestuário&#10;&#10;Descrição gerada automaticamente">
            <a:extLst>
              <a:ext uri="{FF2B5EF4-FFF2-40B4-BE49-F238E27FC236}">
                <a16:creationId xmlns:a16="http://schemas.microsoft.com/office/drawing/2014/main" id="{49EBAB85-C51D-73ED-E4B5-9C3F10B7D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1666803"/>
            <a:ext cx="4525818" cy="4525818"/>
          </a:xfrm>
        </p:spPr>
      </p:pic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D406DB2-15D2-880D-FDC1-A54CF9F3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90B94C7-B454-5FAC-9547-740EE535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68039C4-107F-99B3-4B33-AF3B318F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</a:t>
            </a:fld>
            <a:endParaRPr lang="pt-PT" dirty="0"/>
          </a:p>
        </p:txBody>
      </p:sp>
      <p:sp>
        <p:nvSpPr>
          <p:cNvPr id="12" name="Título 6">
            <a:extLst>
              <a:ext uri="{FF2B5EF4-FFF2-40B4-BE49-F238E27FC236}">
                <a16:creationId xmlns:a16="http://schemas.microsoft.com/office/drawing/2014/main" id="{A5086721-0B2F-7E15-DB0E-2D7A278BBBEB}"/>
              </a:ext>
            </a:extLst>
          </p:cNvPr>
          <p:cNvSpPr txBox="1">
            <a:spLocks/>
          </p:cNvSpPr>
          <p:nvPr/>
        </p:nvSpPr>
        <p:spPr>
          <a:xfrm>
            <a:off x="838200" y="-402283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1. As Declarações de Alma Ata e Astana: o que se manteve e o que mudou?</a:t>
            </a:r>
            <a:br>
              <a:rPr lang="pt-PT" dirty="0"/>
            </a:b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93105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4655A7ED-6FF7-8273-75F5-DEC176F7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63BC9746-DBBA-2BB4-409B-836AF642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3B626D1-8852-AD7E-AB14-7A9C81EE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30</a:t>
            </a:fld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34381B-C473-B82E-E6F1-337106202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0"/>
            <a:ext cx="86106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E693205-7C18-F001-8C49-F39815D92A8A}"/>
              </a:ext>
            </a:extLst>
          </p:cNvPr>
          <p:cNvSpPr txBox="1"/>
          <p:nvPr/>
        </p:nvSpPr>
        <p:spPr>
          <a:xfrm>
            <a:off x="5711682" y="3936711"/>
            <a:ext cx="683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no acesso a água de qualidade melhorada.</a:t>
            </a:r>
          </a:p>
          <a:p>
            <a:r>
              <a:rPr lang="pt-PT" dirty="0"/>
              <a:t>Apesar de grandes desigualdades, convergência crescente entre EM.</a:t>
            </a:r>
          </a:p>
        </p:txBody>
      </p:sp>
    </p:spTree>
    <p:extLst>
      <p:ext uri="{BB962C8B-B14F-4D97-AF65-F5344CB8AC3E}">
        <p14:creationId xmlns:p14="http://schemas.microsoft.com/office/powerpoint/2010/main" val="3892398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86BDABB-ABCA-4C7C-1A27-3D414E18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0C16B4A-6BE6-F9A9-6729-048D47EB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624678A-876B-A082-B01D-A50012B6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31</a:t>
            </a:fld>
            <a:endParaRPr lang="pt-PT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714E6FF-F82D-9B9D-0969-76BE13255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E19FBCC-997B-57CD-4552-61B2361CA6FB}"/>
              </a:ext>
            </a:extLst>
          </p:cNvPr>
          <p:cNvSpPr/>
          <p:nvPr/>
        </p:nvSpPr>
        <p:spPr>
          <a:xfrm>
            <a:off x="8570303" y="4131811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0A4F30-DA7A-835E-91A2-2C82DBFFD092}"/>
              </a:ext>
            </a:extLst>
          </p:cNvPr>
          <p:cNvSpPr/>
          <p:nvPr/>
        </p:nvSpPr>
        <p:spPr>
          <a:xfrm>
            <a:off x="8667742" y="1739730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FE248F3-FA7D-81B8-CB57-A1D0771699DB}"/>
              </a:ext>
            </a:extLst>
          </p:cNvPr>
          <p:cNvSpPr/>
          <p:nvPr/>
        </p:nvSpPr>
        <p:spPr>
          <a:xfrm>
            <a:off x="8785048" y="2873425"/>
            <a:ext cx="159432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E9456B8-B265-5FD3-C451-BF86E9CD0DC4}"/>
              </a:ext>
            </a:extLst>
          </p:cNvPr>
          <p:cNvSpPr txBox="1"/>
          <p:nvPr/>
        </p:nvSpPr>
        <p:spPr>
          <a:xfrm>
            <a:off x="7001164" y="4620201"/>
            <a:ext cx="4523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na CUS.</a:t>
            </a:r>
          </a:p>
          <a:p>
            <a:r>
              <a:rPr lang="pt-PT" dirty="0"/>
              <a:t>Alguns retrocessos recentes levantam alarme.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3139573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B554317-F5AD-B3C0-78BC-421D6914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C5F726-2CB5-5E8B-E706-2D52A7DC3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ECEE456-B4BA-FB6E-2337-FE800887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32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251876D-C171-D811-75F7-878D29375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67" y="0"/>
            <a:ext cx="971486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88B5711-5F24-7888-4732-27700E81D93F}"/>
              </a:ext>
            </a:extLst>
          </p:cNvPr>
          <p:cNvSpPr/>
          <p:nvPr/>
        </p:nvSpPr>
        <p:spPr>
          <a:xfrm>
            <a:off x="9071957" y="5585722"/>
            <a:ext cx="1039474" cy="5312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265E3BE-F907-F397-E70F-5B0B2B30A188}"/>
              </a:ext>
            </a:extLst>
          </p:cNvPr>
          <p:cNvSpPr txBox="1"/>
          <p:nvPr/>
        </p:nvSpPr>
        <p:spPr>
          <a:xfrm>
            <a:off x="1791837" y="1484217"/>
            <a:ext cx="5421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na densidade médica.</a:t>
            </a:r>
          </a:p>
          <a:p>
            <a:r>
              <a:rPr lang="pt-PT" dirty="0"/>
              <a:t>Alguns défices gravíssimos nos países indicados.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594142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30FFD87D-D784-FE1B-1BB0-A6BAF9A8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66E385F-6664-BA19-33BD-7583B8C4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483A92B-4D07-5AA6-7C22-F5E6C5A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33</a:t>
            </a:fld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C96FA9F-BAD2-98B3-C279-7F0D190756B7}"/>
              </a:ext>
            </a:extLst>
          </p:cNvPr>
          <p:cNvSpPr/>
          <p:nvPr/>
        </p:nvSpPr>
        <p:spPr>
          <a:xfrm>
            <a:off x="9006314" y="2949576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31202A1-4ED6-4B3B-46AE-858E0E0E8DA1}"/>
              </a:ext>
            </a:extLst>
          </p:cNvPr>
          <p:cNvSpPr/>
          <p:nvPr/>
        </p:nvSpPr>
        <p:spPr>
          <a:xfrm>
            <a:off x="9067800" y="5446987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245ECB-EEED-F724-12F9-62F0FC3F5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01C98E6-56A6-06A6-7973-EA58CDAEF9D1}"/>
              </a:ext>
            </a:extLst>
          </p:cNvPr>
          <p:cNvSpPr txBox="1"/>
          <p:nvPr/>
        </p:nvSpPr>
        <p:spPr>
          <a:xfrm>
            <a:off x="1955800" y="1067431"/>
            <a:ext cx="4523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na densidade de enfermeiras e parteiras.</a:t>
            </a:r>
          </a:p>
          <a:p>
            <a:r>
              <a:rPr lang="pt-PT" dirty="0"/>
              <a:t>Alguns retrocessos recentes levantam alarme.</a:t>
            </a:r>
          </a:p>
          <a:p>
            <a:r>
              <a:rPr lang="pt-PT" dirty="0"/>
              <a:t>Mas grandes desigualdades entre EM.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F784AB5-9E3A-DB5B-83E6-AECD43B88E63}"/>
              </a:ext>
            </a:extLst>
          </p:cNvPr>
          <p:cNvSpPr/>
          <p:nvPr/>
        </p:nvSpPr>
        <p:spPr>
          <a:xfrm>
            <a:off x="9039220" y="2968461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BDA0E68-2EBE-9B57-1F25-89D310D73095}"/>
              </a:ext>
            </a:extLst>
          </p:cNvPr>
          <p:cNvSpPr/>
          <p:nvPr/>
        </p:nvSpPr>
        <p:spPr>
          <a:xfrm>
            <a:off x="9063028" y="5449737"/>
            <a:ext cx="914400" cy="163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1053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D3EA0A2-EDE2-B4A2-CF23-2C4C6C70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5367A85-98B6-135B-624C-B1B30E69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5F13140-A0BF-48E1-C9ED-50FC63C9B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34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80C2DAB-DFAB-163F-B0BA-862D97BF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AA871D9-B51F-5540-BB34-FAD72F7A477A}"/>
              </a:ext>
            </a:extLst>
          </p:cNvPr>
          <p:cNvSpPr txBox="1"/>
          <p:nvPr/>
        </p:nvSpPr>
        <p:spPr>
          <a:xfrm>
            <a:off x="6096001" y="4620201"/>
            <a:ext cx="602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na cobertura pré-natal das grávidas.</a:t>
            </a:r>
          </a:p>
          <a:p>
            <a:r>
              <a:rPr lang="pt-PT" dirty="0"/>
              <a:t>Apesar das desigualdades, convergência crescente entre EM.</a:t>
            </a:r>
          </a:p>
        </p:txBody>
      </p:sp>
    </p:spTree>
    <p:extLst>
      <p:ext uri="{BB962C8B-B14F-4D97-AF65-F5344CB8AC3E}">
        <p14:creationId xmlns:p14="http://schemas.microsoft.com/office/powerpoint/2010/main" val="529446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C7B5D67-637D-07F2-748F-1AC260315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1806EA5-B811-B6A4-E01E-8174A996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077A795-A975-9B94-3BF8-2B65F348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35</a:t>
            </a:fld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BB8FCC-406E-B9B6-DBF1-FB6D0231675F}"/>
              </a:ext>
            </a:extLst>
          </p:cNvPr>
          <p:cNvSpPr txBox="1"/>
          <p:nvPr/>
        </p:nvSpPr>
        <p:spPr>
          <a:xfrm>
            <a:off x="5618931" y="1877001"/>
            <a:ext cx="4523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Tendência decrescente generalizada.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87C9CAD-8BFB-74F5-FDC3-C6467C3FD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8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464A081-8C96-B3E2-7350-0DC7A1CA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3AE149BF-B9C5-9352-41C3-400553158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003B183-7DD6-A3DC-7284-CFDAE13E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36</a:t>
            </a:fld>
            <a:endParaRPr lang="pt-PT" dirty="0"/>
          </a:p>
        </p:txBody>
      </p:sp>
      <p:pic>
        <p:nvPicPr>
          <p:cNvPr id="6" name="Imagem 5" descr="Uma imagem com texto, diagrama, file, Tipo de letra&#10;&#10;Descrição gerada automaticamente">
            <a:extLst>
              <a:ext uri="{FF2B5EF4-FFF2-40B4-BE49-F238E27FC236}">
                <a16:creationId xmlns:a16="http://schemas.microsoft.com/office/drawing/2014/main" id="{523860D2-842A-81A4-2B27-BAEFE3E56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-131617"/>
            <a:ext cx="97155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C4D6E3-E961-74B4-C1DF-16BE9BD17C94}"/>
              </a:ext>
            </a:extLst>
          </p:cNvPr>
          <p:cNvSpPr txBox="1"/>
          <p:nvPr/>
        </p:nvSpPr>
        <p:spPr>
          <a:xfrm>
            <a:off x="4447309" y="4219708"/>
            <a:ext cx="7850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ao longo das décadas.</a:t>
            </a:r>
          </a:p>
          <a:p>
            <a:r>
              <a:rPr lang="pt-PT" dirty="0"/>
              <a:t>Alguns retrocessos recentes levantam alarme.</a:t>
            </a:r>
          </a:p>
          <a:p>
            <a:r>
              <a:rPr lang="pt-PT" dirty="0"/>
              <a:t>Mas grandes desigualdades entre EM.</a:t>
            </a:r>
          </a:p>
          <a:p>
            <a:r>
              <a:rPr lang="pt-PT" dirty="0"/>
              <a:t>O mesmo se observa em relação a outras vacinas.</a:t>
            </a:r>
          </a:p>
          <a:p>
            <a:r>
              <a:rPr lang="pt-PT" dirty="0"/>
              <a:t>Ainda há EM que não vacinam contra pneumococos, rotavírus e papiloma vírus.</a:t>
            </a:r>
          </a:p>
        </p:txBody>
      </p:sp>
    </p:spTree>
    <p:extLst>
      <p:ext uri="{BB962C8B-B14F-4D97-AF65-F5344CB8AC3E}">
        <p14:creationId xmlns:p14="http://schemas.microsoft.com/office/powerpoint/2010/main" val="1425081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2B0285F-6FA8-B975-513E-1CAC33BD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960B80B9-59E5-3DB1-DDB6-E230BB8A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738BCAF-80F9-98EC-5BBC-8ADD0661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37</a:t>
            </a:fld>
            <a:endParaRPr lang="pt-PT" dirty="0"/>
          </a:p>
        </p:txBody>
      </p:sp>
      <p:pic>
        <p:nvPicPr>
          <p:cNvPr id="10" name="Imagem 9" descr="Uma imagem com texto, captura de ecrã">
            <a:extLst>
              <a:ext uri="{FF2B5EF4-FFF2-40B4-BE49-F238E27FC236}">
                <a16:creationId xmlns:a16="http://schemas.microsoft.com/office/drawing/2014/main" id="{DBE02759-4E1B-354D-EEDF-FFC0377B4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6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1D50DE3-F851-D3A4-E406-884E0A64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CC0B068-ACAE-30F0-84B3-98A4B8FA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C9F6397-8904-8908-573E-63701EF2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38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187382-6E2E-11BC-FE13-2362EC212E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02" t="8017" r="9963" b="16645"/>
          <a:stretch/>
        </p:blipFill>
        <p:spPr>
          <a:xfrm>
            <a:off x="169951" y="0"/>
            <a:ext cx="9559743" cy="61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84BD889-FB7F-3EB3-3B5C-3B28D972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14FDC6F-8902-96C5-DF31-A5611305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6076CC9-11C7-CCEA-223C-985E308EA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39</a:t>
            </a:fld>
            <a:endParaRPr lang="pt-PT" dirty="0"/>
          </a:p>
        </p:txBody>
      </p:sp>
      <p:pic>
        <p:nvPicPr>
          <p:cNvPr id="6" name="Imagem 5" descr="Uma imagem com texto, diagrama, file, captura de ecrã&#10;&#10;Descrição gerada automaticamente">
            <a:extLst>
              <a:ext uri="{FF2B5EF4-FFF2-40B4-BE49-F238E27FC236}">
                <a16:creationId xmlns:a16="http://schemas.microsoft.com/office/drawing/2014/main" id="{8CFE7A65-0E79-D9D2-AB41-B06835279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0"/>
            <a:ext cx="881224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311ECB6-033A-FA65-0B24-83EB474FAA3C}"/>
              </a:ext>
            </a:extLst>
          </p:cNvPr>
          <p:cNvSpPr txBox="1"/>
          <p:nvPr/>
        </p:nvSpPr>
        <p:spPr>
          <a:xfrm>
            <a:off x="8457824" y="2967335"/>
            <a:ext cx="452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Retrocessos recentes levantam alarme.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428477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68B22-65D9-D192-4A8A-886BA1318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Porquê Astana?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194DC72-BEB1-17B3-1038-191EC6F2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6782"/>
            <a:ext cx="10515600" cy="3877108"/>
          </a:xfrm>
        </p:spPr>
        <p:txBody>
          <a:bodyPr>
            <a:normAutofit/>
          </a:bodyPr>
          <a:lstStyle/>
          <a:p>
            <a:r>
              <a:rPr lang="pt-PT" dirty="0"/>
              <a:t>O mundo não conseguiu cumprir a meta de saúde para todos estabelecidas 40 anos antes.</a:t>
            </a:r>
          </a:p>
          <a:p>
            <a:r>
              <a:rPr lang="pt-PT" dirty="0"/>
              <a:t>O progresso observado foi desigual. </a:t>
            </a:r>
          </a:p>
          <a:p>
            <a:r>
              <a:rPr lang="pt-PT" dirty="0"/>
              <a:t>Nas Américas, Europa e Pacífico Ocidental observou-se um bom desempenho, mas o Sul da Ásia e a África ficaram para trás.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D4504FD-FF93-10A8-B5E0-95E0AA8C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1A7AF07-3343-E579-6068-37E85AD15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4B065A7-4907-AC91-6982-9A7848E8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83581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ADC2113-F447-4ECB-5C3F-67ADF727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AA86E05F-9386-BCCF-B07C-8E4D8956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1031702-5AA3-4A7A-1151-E770AD3B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40</a:t>
            </a:fld>
            <a:endParaRPr lang="pt-PT" dirty="0"/>
          </a:p>
        </p:txBody>
      </p:sp>
      <p:pic>
        <p:nvPicPr>
          <p:cNvPr id="6" name="Imagem 5" descr="Uma imagem com texto, captura de ecrã, Tipo de letra, número&#10;&#10;Descrição gerada automaticamente">
            <a:extLst>
              <a:ext uri="{FF2B5EF4-FFF2-40B4-BE49-F238E27FC236}">
                <a16:creationId xmlns:a16="http://schemas.microsoft.com/office/drawing/2014/main" id="{4ACF88BC-14EC-9732-69F7-C07957914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0" y="0"/>
            <a:ext cx="579741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0FE63D3-3860-6E98-6FC5-14119E55079B}"/>
              </a:ext>
            </a:extLst>
          </p:cNvPr>
          <p:cNvSpPr/>
          <p:nvPr/>
        </p:nvSpPr>
        <p:spPr>
          <a:xfrm>
            <a:off x="5296908" y="1825878"/>
            <a:ext cx="630622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59A133D-66C0-E4F9-5A83-4A64C00C2E1D}"/>
              </a:ext>
            </a:extLst>
          </p:cNvPr>
          <p:cNvSpPr txBox="1"/>
          <p:nvPr/>
        </p:nvSpPr>
        <p:spPr>
          <a:xfrm>
            <a:off x="7001164" y="4620201"/>
            <a:ext cx="541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na mortalidade: duas exceções.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984706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F68C76C-54FE-B8FE-23BC-359724F3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9C9A6D63-8C1A-06C9-5385-3FCA5D00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74B0C8D-44E8-C7BF-D184-325A7B84C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41</a:t>
            </a:fld>
            <a:endParaRPr lang="pt-P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CCEE1C-8B42-43C0-FE21-7C9E8658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0"/>
            <a:ext cx="8812245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B81553E-A19E-46FC-57DD-01C55FFAF073}"/>
              </a:ext>
            </a:extLst>
          </p:cNvPr>
          <p:cNvSpPr/>
          <p:nvPr/>
        </p:nvSpPr>
        <p:spPr>
          <a:xfrm>
            <a:off x="8503394" y="2716399"/>
            <a:ext cx="552319" cy="189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DD8F81-98FA-9B6D-DA1A-6B34E540F841}"/>
              </a:ext>
            </a:extLst>
          </p:cNvPr>
          <p:cNvSpPr/>
          <p:nvPr/>
        </p:nvSpPr>
        <p:spPr>
          <a:xfrm>
            <a:off x="8484475" y="4085897"/>
            <a:ext cx="552319" cy="189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3552002-6E89-AD65-E5FC-133EC163A754}"/>
              </a:ext>
            </a:extLst>
          </p:cNvPr>
          <p:cNvSpPr txBox="1"/>
          <p:nvPr/>
        </p:nvSpPr>
        <p:spPr>
          <a:xfrm>
            <a:off x="8865461" y="892004"/>
            <a:ext cx="4523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generalizada.</a:t>
            </a:r>
          </a:p>
          <a:p>
            <a:r>
              <a:rPr lang="pt-PT" dirty="0"/>
              <a:t>3 EM preocupantes.</a:t>
            </a:r>
          </a:p>
          <a:p>
            <a:r>
              <a:rPr lang="pt-PT" dirty="0"/>
              <a:t>Grandes desigualdades entre EM.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82371FB-0AB6-3A35-7FE9-E34EB07C92C9}"/>
              </a:ext>
            </a:extLst>
          </p:cNvPr>
          <p:cNvSpPr/>
          <p:nvPr/>
        </p:nvSpPr>
        <p:spPr>
          <a:xfrm>
            <a:off x="8406171" y="1822067"/>
            <a:ext cx="918581" cy="272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54965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33FE9AE-3C59-82C1-A1C3-79FE14C9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1A9EDA1-280A-A01D-3D2B-B7244B46D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735AB21-0CA5-88F7-4341-1CE66732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42</a:t>
            </a:fld>
            <a:endParaRPr lang="pt-PT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5AEB26-39A9-A81A-15BF-862B58EC6331}"/>
              </a:ext>
            </a:extLst>
          </p:cNvPr>
          <p:cNvSpPr/>
          <p:nvPr/>
        </p:nvSpPr>
        <p:spPr>
          <a:xfrm>
            <a:off x="6403191" y="2919774"/>
            <a:ext cx="924385" cy="258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6E230F1-7BE0-2C32-EE86-3F9516C68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7" y="0"/>
            <a:ext cx="79248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F37BB93-41B9-1BF0-3D6A-F87ADFFEBE4E}"/>
              </a:ext>
            </a:extLst>
          </p:cNvPr>
          <p:cNvSpPr txBox="1"/>
          <p:nvPr/>
        </p:nvSpPr>
        <p:spPr>
          <a:xfrm>
            <a:off x="6774336" y="898805"/>
            <a:ext cx="541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na mortalidade.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2053799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DF9C9325-25A2-AE33-ABC2-3087B54E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C84C609D-0C79-B53A-2482-9111E192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A44F7BC-E0D3-0E8D-F48A-E00F755F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43</a:t>
            </a:fld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6414F5-FECD-9350-518C-115DDDD280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17" t="7582" r="17407" b="11982"/>
          <a:stretch/>
        </p:blipFill>
        <p:spPr>
          <a:xfrm>
            <a:off x="2713318" y="519952"/>
            <a:ext cx="6735482" cy="55162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56B1E77-167E-9DCB-E539-8D70CE04ECEE}"/>
              </a:ext>
            </a:extLst>
          </p:cNvPr>
          <p:cNvSpPr txBox="1"/>
          <p:nvPr/>
        </p:nvSpPr>
        <p:spPr>
          <a:xfrm>
            <a:off x="6774336" y="3653755"/>
            <a:ext cx="541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Situação varia entre catastrófica a preocupante.</a:t>
            </a:r>
          </a:p>
          <a:p>
            <a:r>
              <a:rPr lang="pt-PT" dirty="0"/>
              <a:t>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1491771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6A7FBB7E-9B2D-051B-4A26-8BF59F72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E396418-299E-AA78-073C-59DCA796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37B1850-DAD6-0F7F-AAD4-E20445A6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44</a:t>
            </a:fld>
            <a:endParaRPr lang="pt-P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658A3D0-DAAA-2797-FE02-0E5447EB2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2772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B69BE69-D436-843F-0530-C30AE5059A8A}"/>
              </a:ext>
            </a:extLst>
          </p:cNvPr>
          <p:cNvSpPr/>
          <p:nvPr/>
        </p:nvSpPr>
        <p:spPr>
          <a:xfrm>
            <a:off x="6798882" y="1991346"/>
            <a:ext cx="552319" cy="189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38E9FB-65B7-C819-81B8-48627824108C}"/>
              </a:ext>
            </a:extLst>
          </p:cNvPr>
          <p:cNvSpPr txBox="1"/>
          <p:nvPr/>
        </p:nvSpPr>
        <p:spPr>
          <a:xfrm>
            <a:off x="6542373" y="845643"/>
            <a:ext cx="541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Com exceção de Angola, melhoria generalizada .</a:t>
            </a:r>
          </a:p>
          <a:p>
            <a:r>
              <a:rPr lang="pt-PT" dirty="0"/>
              <a:t>Mas 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2302018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23A253E6-189B-4B05-459B-6260F755D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15EB8C3-E774-35BC-080D-56066B37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7EA0F3A-F4DE-E486-D635-8B2B7963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45</a:t>
            </a:fld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CE4CD5C-09E6-CB2B-2523-9EA23BF9A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" y="69273"/>
            <a:ext cx="97155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AC7DFFC-B83E-7978-0D10-068CF2A360CB}"/>
              </a:ext>
            </a:extLst>
          </p:cNvPr>
          <p:cNvSpPr/>
          <p:nvPr/>
        </p:nvSpPr>
        <p:spPr>
          <a:xfrm>
            <a:off x="7862925" y="3224000"/>
            <a:ext cx="1006366" cy="189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178479-7E0E-A62F-B8C9-A98BE20A2D5F}"/>
              </a:ext>
            </a:extLst>
          </p:cNvPr>
          <p:cNvSpPr/>
          <p:nvPr/>
        </p:nvSpPr>
        <p:spPr>
          <a:xfrm>
            <a:off x="7862925" y="4597811"/>
            <a:ext cx="1006366" cy="189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7123188-4D7B-5682-1D39-7393087BABA5}"/>
              </a:ext>
            </a:extLst>
          </p:cNvPr>
          <p:cNvSpPr txBox="1"/>
          <p:nvPr/>
        </p:nvSpPr>
        <p:spPr>
          <a:xfrm>
            <a:off x="6751792" y="4752362"/>
            <a:ext cx="541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generalizada: exceção PT e TL.</a:t>
            </a:r>
          </a:p>
          <a:p>
            <a:r>
              <a:rPr lang="pt-PT" dirty="0"/>
              <a:t>Mesmo assim algumas situações catastróficas</a:t>
            </a:r>
          </a:p>
          <a:p>
            <a:r>
              <a:rPr lang="pt-PT" dirty="0"/>
              <a:t>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611605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9AE86A97-018A-0999-2833-915C45FB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2A2D4517-4896-571C-C071-C2B86B5D0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9754417-BB3D-E77F-9841-23C23D10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46</a:t>
            </a:fld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8FBD56A-7440-FB8A-5A44-A9AA840E45AE}"/>
              </a:ext>
            </a:extLst>
          </p:cNvPr>
          <p:cNvSpPr txBox="1"/>
          <p:nvPr/>
        </p:nvSpPr>
        <p:spPr>
          <a:xfrm>
            <a:off x="6976411" y="2048361"/>
            <a:ext cx="541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Más notícias em todos os países.</a:t>
            </a:r>
          </a:p>
          <a:p>
            <a:r>
              <a:rPr lang="pt-PT" dirty="0"/>
              <a:t>Grandes desigualdades entre EM.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4873BD4-E3BA-DF28-73A1-6F8FC26E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72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24B3BB5-1DCF-1B3F-72F8-8F691330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52CD06B-15F7-A321-BC05-1003BF33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E535637-08CC-C00A-2550-5F368690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47</a:t>
            </a:fld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18EC388-176B-72F9-D06E-98A9FEBA9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943D67B-C09A-8FE9-2E61-CC742F676164}"/>
              </a:ext>
            </a:extLst>
          </p:cNvPr>
          <p:cNvSpPr txBox="1"/>
          <p:nvPr/>
        </p:nvSpPr>
        <p:spPr>
          <a:xfrm>
            <a:off x="6774336" y="1263366"/>
            <a:ext cx="541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na mortalidade. </a:t>
            </a:r>
          </a:p>
          <a:p>
            <a:r>
              <a:rPr lang="pt-PT" dirty="0"/>
              <a:t>Desigualdades entre EM.</a:t>
            </a:r>
          </a:p>
          <a:p>
            <a:r>
              <a:rPr lang="pt-PT" dirty="0"/>
              <a:t>Mas convergência?</a:t>
            </a:r>
          </a:p>
        </p:txBody>
      </p:sp>
    </p:spTree>
    <p:extLst>
      <p:ext uri="{BB962C8B-B14F-4D97-AF65-F5344CB8AC3E}">
        <p14:creationId xmlns:p14="http://schemas.microsoft.com/office/powerpoint/2010/main" val="716471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965C89F-4865-14AE-6AD0-2BFA5F2B2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5E343DD-43BE-CF9D-B487-E44AC0C3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5008C36-8CBD-BD9B-B9E4-465FE65F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48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F436EBE-2541-F1BC-841B-E122B7686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33" b="31884"/>
          <a:stretch/>
        </p:blipFill>
        <p:spPr>
          <a:xfrm>
            <a:off x="-287079" y="1229515"/>
            <a:ext cx="12651357" cy="379968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A04D547-3708-4F93-141D-09DB87CCF4F6}"/>
              </a:ext>
            </a:extLst>
          </p:cNvPr>
          <p:cNvSpPr txBox="1"/>
          <p:nvPr/>
        </p:nvSpPr>
        <p:spPr>
          <a:xfrm>
            <a:off x="7412346" y="1369692"/>
            <a:ext cx="541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Só Brasil e Portugal</a:t>
            </a:r>
          </a:p>
        </p:txBody>
      </p:sp>
    </p:spTree>
    <p:extLst>
      <p:ext uri="{BB962C8B-B14F-4D97-AF65-F5344CB8AC3E}">
        <p14:creationId xmlns:p14="http://schemas.microsoft.com/office/powerpoint/2010/main" val="1834063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C3A2F724-ADAE-366D-CD2E-809C1B1A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1A9EAFEF-FA8C-A6FE-E1E3-91158914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6441984-1100-6905-6C8F-5CB5AB9F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49</a:t>
            </a:fld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D253090-9BBD-12FE-0F6A-8823A4352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13" t="6798" r="15548" b="11547"/>
          <a:stretch/>
        </p:blipFill>
        <p:spPr>
          <a:xfrm>
            <a:off x="0" y="377768"/>
            <a:ext cx="7258354" cy="57734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989664-BA0A-D06E-C483-8A8004F6C973}"/>
              </a:ext>
            </a:extLst>
          </p:cNvPr>
          <p:cNvSpPr txBox="1"/>
          <p:nvPr/>
        </p:nvSpPr>
        <p:spPr>
          <a:xfrm>
            <a:off x="6785025" y="3198492"/>
            <a:ext cx="541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no acesso.</a:t>
            </a:r>
          </a:p>
          <a:p>
            <a:r>
              <a:rPr lang="pt-PT" dirty="0"/>
              <a:t>Mesmo assim algumas situações preocupantes: </a:t>
            </a:r>
            <a:r>
              <a:rPr lang="pt-PT" dirty="0" err="1"/>
              <a:t>Mz</a:t>
            </a:r>
            <a:endParaRPr lang="pt-PT" dirty="0"/>
          </a:p>
          <a:p>
            <a:r>
              <a:rPr lang="pt-PT" dirty="0"/>
              <a:t>Grandes desigualdades entre EM.</a:t>
            </a:r>
          </a:p>
        </p:txBody>
      </p:sp>
    </p:spTree>
    <p:extLst>
      <p:ext uri="{BB962C8B-B14F-4D97-AF65-F5344CB8AC3E}">
        <p14:creationId xmlns:p14="http://schemas.microsoft.com/office/powerpoint/2010/main" val="2313187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EB2AD1AE-112B-5CEC-A7C2-A2B730B8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B8B72C8A-A774-32C9-B89E-AF17A77D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AA801C1-2B55-BA4E-F347-5015602F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</a:t>
            </a:fld>
            <a:endParaRPr lang="pt-PT"/>
          </a:p>
        </p:txBody>
      </p:sp>
      <p:sp>
        <p:nvSpPr>
          <p:cNvPr id="12" name="Marcador de Posição do Texto 2">
            <a:extLst>
              <a:ext uri="{FF2B5EF4-FFF2-40B4-BE49-F238E27FC236}">
                <a16:creationId xmlns:a16="http://schemas.microsoft.com/office/drawing/2014/main" id="{7017B9EB-0FB1-82EE-6549-3CCAF2AD5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726"/>
            <a:ext cx="5157787" cy="570152"/>
          </a:xfrm>
        </p:spPr>
        <p:txBody>
          <a:bodyPr/>
          <a:lstStyle/>
          <a:p>
            <a:r>
              <a:rPr lang="pt-PT" dirty="0"/>
              <a:t>Alma Ata</a:t>
            </a:r>
          </a:p>
        </p:txBody>
      </p:sp>
      <p:sp>
        <p:nvSpPr>
          <p:cNvPr id="13" name="Marcador de Posição do Texto 4">
            <a:extLst>
              <a:ext uri="{FF2B5EF4-FFF2-40B4-BE49-F238E27FC236}">
                <a16:creationId xmlns:a16="http://schemas.microsoft.com/office/drawing/2014/main" id="{7E45C584-3521-5D25-4947-E93452CBC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726"/>
            <a:ext cx="5183188" cy="570152"/>
          </a:xfrm>
        </p:spPr>
        <p:txBody>
          <a:bodyPr/>
          <a:lstStyle/>
          <a:p>
            <a:r>
              <a:rPr lang="pt-PT" dirty="0"/>
              <a:t>Astana</a:t>
            </a:r>
          </a:p>
        </p:txBody>
      </p:sp>
      <p:pic>
        <p:nvPicPr>
          <p:cNvPr id="14" name="Marcador de Posição de Conteúdo 8" descr="Uma imagem com texto, Tipo de letra, captura de ecrã, design&#10;&#10;Descrição gerada automaticamente">
            <a:extLst>
              <a:ext uri="{FF2B5EF4-FFF2-40B4-BE49-F238E27FC236}">
                <a16:creationId xmlns:a16="http://schemas.microsoft.com/office/drawing/2014/main" id="{BD3442BF-14F9-0F28-C5B9-717D1101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81"/>
          <a:stretch/>
        </p:blipFill>
        <p:spPr>
          <a:xfrm>
            <a:off x="0" y="0"/>
            <a:ext cx="759226" cy="994379"/>
          </a:xfrm>
          <a:prstGeom prst="rect">
            <a:avLst/>
          </a:prstGeom>
        </p:spPr>
      </p:pic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BA41216-7C87-CCA0-1519-C9063FA2A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585604"/>
            <a:ext cx="6022976" cy="626466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0488" indent="-90488"/>
            <a:r>
              <a:rPr lang="pt-PT" sz="1900" dirty="0"/>
              <a:t>Reitera conceitos, princípios e valores de Alma Ata.</a:t>
            </a:r>
          </a:p>
          <a:p>
            <a:pPr marL="90488" indent="-90488"/>
            <a:r>
              <a:rPr lang="pt-PT" sz="1900" dirty="0"/>
              <a:t>Assume novo compromisso com CSP compatíveis com Agenda 2030 e seus Objetivos de Desenvolvimento Sustentável (ODS).</a:t>
            </a:r>
          </a:p>
          <a:p>
            <a:pPr marL="90488" indent="-90488"/>
            <a:r>
              <a:rPr lang="pt-PT" sz="1900" dirty="0"/>
              <a:t>Define como meta essencial a cobertura universal em saúde (CUS).</a:t>
            </a:r>
          </a:p>
          <a:p>
            <a:pPr marL="90488" indent="-90488"/>
            <a:r>
              <a:rPr lang="pt-PT" sz="1900" dirty="0"/>
              <a:t>Identifica os CSP como estratégia para alcançar a CUS.</a:t>
            </a:r>
          </a:p>
          <a:p>
            <a:pPr marL="90488" indent="-90488"/>
            <a:r>
              <a:rPr lang="pt-PT" sz="1900" dirty="0"/>
              <a:t>Adota uma abordagem seletiva dos CSP.</a:t>
            </a:r>
          </a:p>
          <a:p>
            <a:pPr marL="90488" indent="-90488"/>
            <a:r>
              <a:rPr lang="pt-PT" sz="1900" dirty="0"/>
              <a:t>Limita a conceção de direito à saúde ao acesso a seguros de saúde, com pacotes limitados pela capacidade de pagamento, não garantindo o acesso aos serviços de acordo com as necessidades de saúde, quer na dimensão individual, quer na dimensão comunitária:</a:t>
            </a:r>
          </a:p>
          <a:p>
            <a:pPr marL="522287" lvl="1" indent="-342900">
              <a:buFont typeface="Wingdings" panose="05000000000000000000" pitchFamily="2" charset="2"/>
              <a:buChar char="Ø"/>
            </a:pPr>
            <a:r>
              <a:rPr lang="pt-PT" sz="1900" dirty="0"/>
              <a:t>esta centralidade na cobertura financeira, responsabiliza os indivíduos e desresponsabiliza o Estado;</a:t>
            </a:r>
          </a:p>
          <a:p>
            <a:pPr marL="522287" lvl="1" indent="-342900">
              <a:buFont typeface="Wingdings" panose="05000000000000000000" pitchFamily="2" charset="2"/>
              <a:buChar char="Ø"/>
            </a:pPr>
            <a:r>
              <a:rPr lang="pt-PT" sz="1900" dirty="0"/>
              <a:t>ignora o princípio da universalidade dos sistemas de saúde.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2B80990-352C-400E-B8DD-B25C70FE8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994378"/>
            <a:ext cx="5997576" cy="585589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0488" indent="-90488"/>
            <a:r>
              <a:rPr lang="pt-PT" sz="1800" dirty="0"/>
              <a:t>A saúde é um direito humano fundamental, e a consecução do mais alto nível possível de saúde é a mais importante meta social mundial, cuja realização requer a ação de muitos outros setores sociais e econômicos, além do setor saúde.</a:t>
            </a:r>
          </a:p>
          <a:p>
            <a:pPr marL="90488" indent="-90488"/>
            <a:r>
              <a:rPr lang="pt-PT" sz="1800" dirty="0"/>
              <a:t>Desigualdade na saúde dos povos, assim como dentro dos países, é política, social e economicamente inaceitável.</a:t>
            </a:r>
          </a:p>
          <a:p>
            <a:pPr marL="90488" indent="-90488"/>
            <a:r>
              <a:rPr lang="pt-PT" sz="1800" dirty="0"/>
              <a:t>Daí que uma nova ordem econômica internacional seja de importância fundamental para a efetivação da meta de Saúde para Todos no Ano 2000 e redução da desigualdade no estado de saúde dos povos.</a:t>
            </a:r>
          </a:p>
          <a:p>
            <a:pPr marL="90488" indent="-90488"/>
            <a:r>
              <a:rPr lang="pt-PT" sz="1800" dirty="0"/>
              <a:t>CSP - cuidados essenciais de saúde baseados em métodos e tecnologias práticas, cientificamente bem fundamentadas e socialmente aceitáveis, ao alcance </a:t>
            </a:r>
            <a:r>
              <a:rPr lang="pt-PT" sz="1800" b="1" dirty="0"/>
              <a:t>universal </a:t>
            </a:r>
            <a:r>
              <a:rPr lang="pt-PT" sz="1800" dirty="0"/>
              <a:t>de indivíduos e famílias da comunidade, mediante sua plena participação e a um custo que a comunidade e o país possam manter em cada fase de seu desenvolvimento, num espírito de autoconfiança e autodeterminação, como parte integrante tanto do sistema de saúde do país, do qual constituem a função central e o foco principal, </a:t>
            </a:r>
            <a:r>
              <a:rPr lang="pt-PT" sz="1800" b="1" dirty="0"/>
              <a:t>como </a:t>
            </a:r>
            <a:r>
              <a:rPr lang="pt-PT" sz="1800" dirty="0"/>
              <a:t>do desenvolvimento social e econômico global da comunidade</a:t>
            </a:r>
          </a:p>
        </p:txBody>
      </p:sp>
      <p:pic>
        <p:nvPicPr>
          <p:cNvPr id="15" name="Marcador de Posição de Conteúdo 10" descr="Uma imagem com texto, Cara humana, rapaz, vestuário&#10;&#10;Descrição gerada automaticamente">
            <a:extLst>
              <a:ext uri="{FF2B5EF4-FFF2-40B4-BE49-F238E27FC236}">
                <a16:creationId xmlns:a16="http://schemas.microsoft.com/office/drawing/2014/main" id="{346115AB-40A6-AD04-CFA4-25F76334A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622" y="0"/>
            <a:ext cx="994378" cy="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52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F802EEE-74C2-BF7E-4368-96BE80A7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B8D927FE-536A-E163-C184-E5A4588B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36FDCA3-442B-6108-D69C-FB06E251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50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6BFEC2-B206-AF8E-077D-571C7ED6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7" t="6956" r="11288" b="11884"/>
          <a:stretch/>
        </p:blipFill>
        <p:spPr>
          <a:xfrm>
            <a:off x="1649895" y="143123"/>
            <a:ext cx="8905461" cy="623382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E9BA61A-A77A-7438-1B9C-1B1FB005B3AC}"/>
              </a:ext>
            </a:extLst>
          </p:cNvPr>
          <p:cNvSpPr txBox="1"/>
          <p:nvPr/>
        </p:nvSpPr>
        <p:spPr>
          <a:xfrm>
            <a:off x="6774336" y="4538194"/>
            <a:ext cx="541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Melhoria generalizada no acesso.</a:t>
            </a:r>
          </a:p>
          <a:p>
            <a:r>
              <a:rPr lang="pt-PT" dirty="0"/>
              <a:t>Mesmo assim algumas situações de retrocesso.</a:t>
            </a:r>
          </a:p>
          <a:p>
            <a:r>
              <a:rPr lang="pt-PT" dirty="0"/>
              <a:t>Grandes desigualdades entre EM.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F038A6-905B-34E7-A6B2-B258B0146CD3}"/>
              </a:ext>
            </a:extLst>
          </p:cNvPr>
          <p:cNvSpPr/>
          <p:nvPr/>
        </p:nvSpPr>
        <p:spPr>
          <a:xfrm>
            <a:off x="8393915" y="2078181"/>
            <a:ext cx="1006366" cy="494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FDBE94-DB1B-2A30-A1B6-60BA056BB9B3}"/>
              </a:ext>
            </a:extLst>
          </p:cNvPr>
          <p:cNvSpPr/>
          <p:nvPr/>
        </p:nvSpPr>
        <p:spPr>
          <a:xfrm>
            <a:off x="8610600" y="4193665"/>
            <a:ext cx="1006366" cy="1891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7513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EB679-F89F-3648-A665-F50EF775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4. Que desafios partilhamos? 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3626E8F-7908-C522-DFCB-D6FDD6360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20C2645-2435-E2C2-49E9-C6CF89A4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77F5F00-2B62-039D-1CE3-30236E99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148F683-FE18-B2D7-5DA2-46013D039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92493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115E543-C1B5-5B4B-180C-48CE33342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318E2DE-060B-FB63-E661-EC32A543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3A68948-73BC-6CC2-C68A-2B653F42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52</a:t>
            </a:fld>
            <a:endParaRPr lang="pt-PT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1510A61-6F79-42A2-8E5F-BB6F2DC5209D}"/>
              </a:ext>
            </a:extLst>
          </p:cNvPr>
          <p:cNvSpPr/>
          <p:nvPr/>
        </p:nvSpPr>
        <p:spPr>
          <a:xfrm>
            <a:off x="-1" y="29318"/>
            <a:ext cx="12192001" cy="68762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em silos”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setor da saúde não dialoga com outros setores de governação;</a:t>
            </a:r>
            <a:endParaRPr lang="pt-P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inversa”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pessoas com melhores condições utilizam muito mais o sistema do que as têm menos recursos e mais necessidades; 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empobrecedora”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indivíduos e famílias sem proteção social caem na pobreza como resultado de despesas decorrentes de eventos de saúde catastróficos; 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fragmentada”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excessiva especialização impede abordagem holística; 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atenção pouco continuada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episódica e sem </a:t>
            </a:r>
            <a:r>
              <a:rPr lang="pt-P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longitudinalidade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pouco segura” –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sistemas deficientes não garantem normas de segurança, resultando em </a:t>
            </a:r>
            <a:r>
              <a:rPr lang="pt-P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iatrogénese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resistência antimicrobiana, etc.; 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mal dirigida”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recursos alocados desproporcionalmente à atenção curativa (hospitalar e ambulatória) negligenciando, a todos os níveis de cuidados,  proteção e promoção da saúde e prevenção da doença;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atenção conflituosa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reflete-se nas relações laborais, na violência contra os profissionais de saúde e contra os utentes (p.e. as grávidas);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pouco acessível”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resulta em “desertos de serviços de saúde”, listas de espera, falta de meios de comunicação com os serviços e falta de investimento em saúde/sistemas de saúde de base comunitária;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pouco próxima das comunidades”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pouco atenção a mecanismos de proximidade entre os serviços e as comunidades;</a:t>
            </a:r>
            <a:endParaRPr lang="pt-P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“atenção pouco participada”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mesmo onde os mecanismos de participação estão contemplados, estes não são implementados ou utilizados;</a:t>
            </a:r>
          </a:p>
          <a:p>
            <a:pPr marL="90488" lvl="1" algn="just">
              <a:lnSpc>
                <a:spcPts val="2300"/>
              </a:lnSpc>
            </a:pPr>
            <a:r>
              <a:rPr lang="pt-P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“baixo nível de confiança nos sistemas de atenção” - </a:t>
            </a:r>
            <a:r>
              <a:rPr lang="pt-P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onde está medido, o gau de confiança nos profissionais é mais elevado do que nos serviços e no sistema.</a:t>
            </a:r>
          </a:p>
        </p:txBody>
      </p:sp>
    </p:spTree>
    <p:extLst>
      <p:ext uri="{BB962C8B-B14F-4D97-AF65-F5344CB8AC3E}">
        <p14:creationId xmlns:p14="http://schemas.microsoft.com/office/powerpoint/2010/main" val="867826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D4035-36D8-C6E7-9B4D-DF2E2FA3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Debates previstos durante este Seminário</a:t>
            </a:r>
          </a:p>
        </p:txBody>
      </p:sp>
      <p:sp>
        <p:nvSpPr>
          <p:cNvPr id="7" name="Marcador de Posição de Conteúdo 6">
            <a:extLst>
              <a:ext uri="{FF2B5EF4-FFF2-40B4-BE49-F238E27FC236}">
                <a16:creationId xmlns:a16="http://schemas.microsoft.com/office/drawing/2014/main" id="{05E61356-3A6A-A430-18C9-249071C62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6309" y="1825625"/>
            <a:ext cx="6719455" cy="4351338"/>
          </a:xfrm>
        </p:spPr>
        <p:txBody>
          <a:bodyPr>
            <a:normAutofit/>
          </a:bodyPr>
          <a:lstStyle/>
          <a:p>
            <a:r>
              <a:rPr lang="pt-PT" dirty="0"/>
              <a:t>Estratégias da CPLP</a:t>
            </a:r>
          </a:p>
          <a:p>
            <a:r>
              <a:rPr lang="pt-PT" dirty="0"/>
              <a:t>Orientações da OMS</a:t>
            </a:r>
          </a:p>
          <a:p>
            <a:r>
              <a:rPr lang="pt-PT" dirty="0"/>
              <a:t>Planeamento</a:t>
            </a:r>
          </a:p>
          <a:p>
            <a:r>
              <a:rPr lang="pt-PT" dirty="0"/>
              <a:t>Mobilização de recursos (financiamento)</a:t>
            </a:r>
          </a:p>
          <a:p>
            <a:r>
              <a:rPr lang="pt-PT" dirty="0"/>
              <a:t>Humanização</a:t>
            </a:r>
          </a:p>
          <a:p>
            <a:r>
              <a:rPr lang="pt-PT" dirty="0"/>
              <a:t>Emergências</a:t>
            </a:r>
          </a:p>
          <a:p>
            <a:r>
              <a:rPr lang="pt-PT" dirty="0"/>
              <a:t>Determinantes (alimentação)</a:t>
            </a:r>
          </a:p>
          <a:p>
            <a:r>
              <a:rPr lang="pt-PT" dirty="0"/>
              <a:t>Novas tecnologias</a:t>
            </a:r>
          </a:p>
          <a:p>
            <a:endParaRPr lang="pt-PT" dirty="0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E8F57F74-B461-8D7E-0279-9E3DFF65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5764" y="1823461"/>
            <a:ext cx="5181600" cy="4351338"/>
          </a:xfrm>
        </p:spPr>
        <p:txBody>
          <a:bodyPr>
            <a:normAutofit/>
          </a:bodyPr>
          <a:lstStyle/>
          <a:p>
            <a:r>
              <a:rPr lang="pt-PT" dirty="0"/>
              <a:t>Agentes de proximidade</a:t>
            </a:r>
          </a:p>
          <a:p>
            <a:r>
              <a:rPr lang="pt-PT" dirty="0"/>
              <a:t>Perspetivas da sociedade civil</a:t>
            </a:r>
          </a:p>
          <a:p>
            <a:r>
              <a:rPr lang="pt-PT" dirty="0"/>
              <a:t>Perspetivas das força armadas</a:t>
            </a:r>
          </a:p>
          <a:p>
            <a:r>
              <a:rPr lang="pt-PT" dirty="0"/>
              <a:t>Perspetivas dos políticos</a:t>
            </a:r>
          </a:p>
          <a:p>
            <a:r>
              <a:rPr lang="pt-PT" dirty="0"/>
              <a:t>Perspetiva dos gestores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0BBCED1-AE0B-8490-2F68-D6C9981A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9CB5D7A-DB75-74C2-CCAB-B01B98DA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791D6AD-A610-D3B0-4672-B3ECC6FF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35176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5B994-8686-ECAA-2036-DD95679A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9019"/>
            <a:ext cx="10515600" cy="3186545"/>
          </a:xfrm>
        </p:spPr>
        <p:txBody>
          <a:bodyPr>
            <a:normAutofit fontScale="90000"/>
          </a:bodyPr>
          <a:lstStyle/>
          <a:p>
            <a:r>
              <a:rPr lang="pt-PT" dirty="0"/>
              <a:t>Como integrar os novos desafios nos CSP?</a:t>
            </a:r>
            <a:br>
              <a:rPr lang="pt-PT" dirty="0"/>
            </a:br>
            <a:r>
              <a:rPr lang="pt-PT" sz="2200" dirty="0"/>
              <a:t>   </a:t>
            </a:r>
            <a:br>
              <a:rPr lang="pt-PT" dirty="0"/>
            </a:br>
            <a:r>
              <a:rPr lang="pt-PT" sz="2400" b="1" dirty="0">
                <a:latin typeface="+mn-lt"/>
              </a:rPr>
              <a:t>Uma Saúde </a:t>
            </a:r>
            <a:r>
              <a:rPr lang="pt-PT" sz="2400" i="1" dirty="0"/>
              <a:t>– </a:t>
            </a:r>
            <a:r>
              <a:rPr lang="pt-PT" sz="2400" i="1" dirty="0" err="1"/>
              <a:t>Mahajan</a:t>
            </a:r>
            <a:r>
              <a:rPr lang="pt-PT" sz="2400" i="1" dirty="0"/>
              <a:t> S et al. </a:t>
            </a:r>
            <a:r>
              <a:rPr lang="pt-PT" sz="2400" i="1" dirty="0" err="1"/>
              <a:t>Operationalising</a:t>
            </a:r>
            <a:r>
              <a:rPr lang="pt-PT" sz="2400" i="1" dirty="0"/>
              <a:t> ‘</a:t>
            </a:r>
            <a:r>
              <a:rPr lang="pt-PT" sz="2400" i="1" dirty="0" err="1"/>
              <a:t>One</a:t>
            </a:r>
            <a:r>
              <a:rPr lang="pt-PT" sz="2400" i="1" dirty="0"/>
              <a:t> Health’ </a:t>
            </a:r>
            <a:r>
              <a:rPr lang="pt-PT" sz="2400" i="1" dirty="0" err="1"/>
              <a:t>through</a:t>
            </a:r>
            <a:r>
              <a:rPr lang="pt-PT" sz="2400" i="1" dirty="0"/>
              <a:t> </a:t>
            </a:r>
            <a:r>
              <a:rPr lang="pt-PT" sz="2400" i="1" dirty="0" err="1"/>
              <a:t>Primary</a:t>
            </a:r>
            <a:r>
              <a:rPr lang="pt-PT" sz="2400" i="1" dirty="0"/>
              <a:t> </a:t>
            </a:r>
            <a:r>
              <a:rPr lang="pt-PT" sz="2400" i="1" dirty="0" err="1"/>
              <a:t>Healthcare</a:t>
            </a:r>
            <a:r>
              <a:rPr lang="pt-PT" sz="2400" i="1" dirty="0"/>
              <a:t> </a:t>
            </a:r>
            <a:r>
              <a:rPr lang="pt-PT" sz="2400" i="1" dirty="0" err="1"/>
              <a:t>Approach</a:t>
            </a:r>
            <a:r>
              <a:rPr lang="pt-PT" sz="2400" i="1" dirty="0"/>
              <a:t>. </a:t>
            </a:r>
            <a:r>
              <a:rPr lang="pt-PT" sz="2400" i="1" dirty="0" err="1"/>
              <a:t>Preventive</a:t>
            </a:r>
            <a:r>
              <a:rPr lang="pt-PT" sz="2400" i="1" dirty="0"/>
              <a:t> Medicine Research &amp; </a:t>
            </a:r>
            <a:r>
              <a:rPr lang="pt-PT" sz="2400" i="1" dirty="0" err="1"/>
              <a:t>Reviews</a:t>
            </a:r>
            <a:r>
              <a:rPr lang="pt-PT" sz="2400" i="1" dirty="0"/>
              <a:t> 1(4):p 199-206, </a:t>
            </a:r>
            <a:r>
              <a:rPr lang="pt-PT" sz="2400" i="1" dirty="0" err="1"/>
              <a:t>Jul</a:t>
            </a:r>
            <a:r>
              <a:rPr lang="pt-PT" sz="2400" i="1" dirty="0"/>
              <a:t>–</a:t>
            </a:r>
            <a:r>
              <a:rPr lang="pt-PT" sz="2400" i="1" dirty="0" err="1"/>
              <a:t>Aug</a:t>
            </a:r>
            <a:r>
              <a:rPr lang="pt-PT" sz="2400" i="1" dirty="0"/>
              <a:t> 2024. | DOI: 10.4103/PMRR.PMRR_8_24 </a:t>
            </a:r>
            <a:br>
              <a:rPr lang="pt-PT" sz="2400" i="1" dirty="0"/>
            </a:br>
            <a:br>
              <a:rPr lang="pt-PT" sz="2400" i="1" dirty="0"/>
            </a:br>
            <a:r>
              <a:rPr lang="pt-PT" sz="2400" b="1" dirty="0">
                <a:latin typeface="+mn-lt"/>
              </a:rPr>
              <a:t>Alterações climáticas </a:t>
            </a:r>
            <a:r>
              <a:rPr lang="pt-PT" sz="2400" dirty="0"/>
              <a:t>- </a:t>
            </a:r>
            <a:r>
              <a:rPr lang="en-US" sz="2400" i="1" dirty="0"/>
              <a:t>WHO. Operational framework for building climate resilient health systems. 2015. https://www.who.int/publications/i/item/operational-frameworkfor-</a:t>
            </a:r>
            <a:br>
              <a:rPr lang="en-US" sz="2400" i="1" dirty="0"/>
            </a:br>
            <a:r>
              <a:rPr lang="en-US" sz="2400" i="1" dirty="0"/>
              <a:t>building-climate-resilient-health-systems</a:t>
            </a:r>
            <a:endParaRPr lang="pt-PT" i="1" dirty="0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59213C4-F482-18A3-2693-C5F61C06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2A090FE-DE9C-77AA-A684-2443CF5B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5575C51C-AC5B-05D5-A12F-C850B1FF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54</a:t>
            </a:fld>
            <a:endParaRPr lang="pt-PT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0BD27C4-0C60-9358-23A1-5FAC1D42BECC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Outros debates</a:t>
            </a:r>
          </a:p>
        </p:txBody>
      </p:sp>
    </p:spTree>
    <p:extLst>
      <p:ext uri="{BB962C8B-B14F-4D97-AF65-F5344CB8AC3E}">
        <p14:creationId xmlns:p14="http://schemas.microsoft.com/office/powerpoint/2010/main" val="3086523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DF77A-3F81-7DFA-B0F0-1F5C24EA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07" y="-45460"/>
            <a:ext cx="10515600" cy="823912"/>
          </a:xfrm>
        </p:spPr>
        <p:txBody>
          <a:bodyPr>
            <a:normAutofit/>
          </a:bodyPr>
          <a:lstStyle/>
          <a:p>
            <a:r>
              <a:rPr lang="pt-PT" dirty="0"/>
              <a:t>Conclusões</a:t>
            </a:r>
          </a:p>
        </p:txBody>
      </p:sp>
      <p:sp>
        <p:nvSpPr>
          <p:cNvPr id="8" name="Marcador de Posição do Texto 7">
            <a:extLst>
              <a:ext uri="{FF2B5EF4-FFF2-40B4-BE49-F238E27FC236}">
                <a16:creationId xmlns:a16="http://schemas.microsoft.com/office/drawing/2014/main" id="{AD92558F-1439-C0EA-E487-09EDDE6CC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676275"/>
            <a:ext cx="5157787" cy="342900"/>
          </a:xfrm>
        </p:spPr>
        <p:txBody>
          <a:bodyPr>
            <a:normAutofit fontScale="92500" lnSpcReduction="20000"/>
          </a:bodyPr>
          <a:lstStyle/>
          <a:p>
            <a:r>
              <a:rPr lang="pt-PT" dirty="0"/>
              <a:t>Por um lado …</a:t>
            </a:r>
          </a:p>
        </p:txBody>
      </p:sp>
      <p:sp>
        <p:nvSpPr>
          <p:cNvPr id="9" name="Marcador de Posição do Texto 8">
            <a:extLst>
              <a:ext uri="{FF2B5EF4-FFF2-40B4-BE49-F238E27FC236}">
                <a16:creationId xmlns:a16="http://schemas.microsoft.com/office/drawing/2014/main" id="{A57B67C6-1427-5473-177C-BAEC10458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46241"/>
            <a:ext cx="5183188" cy="342900"/>
          </a:xfrm>
        </p:spPr>
        <p:txBody>
          <a:bodyPr>
            <a:normAutofit fontScale="92500" lnSpcReduction="20000"/>
          </a:bodyPr>
          <a:lstStyle/>
          <a:p>
            <a:r>
              <a:rPr lang="pt-PT" dirty="0"/>
              <a:t>Por  outro …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A2A4E7C-801E-239E-873D-920522C88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26F13C5-9031-37BC-FB16-48E3923B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9233418-95BA-C89B-9981-6E636AD8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55</a:t>
            </a:fld>
            <a:endParaRPr lang="pt-PT"/>
          </a:p>
        </p:txBody>
      </p:sp>
      <p:sp>
        <p:nvSpPr>
          <p:cNvPr id="10" name="Marcador de Posição de Conteúdo 9">
            <a:extLst>
              <a:ext uri="{FF2B5EF4-FFF2-40B4-BE49-F238E27FC236}">
                <a16:creationId xmlns:a16="http://schemas.microsoft.com/office/drawing/2014/main" id="{59180F83-40FA-34C6-0D5F-3E632D1CE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9141"/>
            <a:ext cx="6019800" cy="646885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0488" indent="-90488">
              <a:spcBef>
                <a:spcPts val="50"/>
              </a:spcBef>
            </a:pPr>
            <a:r>
              <a:rPr lang="pt-PT" sz="1600" dirty="0"/>
              <a:t>Grandes desigualdades entre EM para a maioria dos Indicadores.</a:t>
            </a:r>
          </a:p>
          <a:p>
            <a:pPr marL="90488" indent="-90488">
              <a:spcBef>
                <a:spcPts val="50"/>
              </a:spcBef>
            </a:pPr>
            <a:r>
              <a:rPr lang="pt-PT" sz="1600" dirty="0"/>
              <a:t>Aumento na riqueza média, na pobreza extrema e das desigualdades;</a:t>
            </a:r>
          </a:p>
          <a:p>
            <a:pPr marL="90488" indent="-90488">
              <a:spcBef>
                <a:spcPts val="50"/>
              </a:spcBef>
            </a:pPr>
            <a:r>
              <a:rPr lang="pt-PT" sz="1600" dirty="0"/>
              <a:t>Crises recorrentes de políticas (democracias imperfeitas, governos frágeis), económico-financeiras, desastres naturais e de segurança;</a:t>
            </a:r>
          </a:p>
          <a:p>
            <a:pPr marL="90488" indent="-90488">
              <a:spcBef>
                <a:spcPts val="50"/>
              </a:spcBef>
            </a:pPr>
            <a:r>
              <a:rPr lang="pt-PT" sz="1600" dirty="0"/>
              <a:t>Retrocessos na luta contra a corrupção;</a:t>
            </a:r>
          </a:p>
          <a:p>
            <a:pPr marL="90488" indent="-90488">
              <a:spcBef>
                <a:spcPts val="50"/>
              </a:spcBef>
            </a:pPr>
            <a:r>
              <a:rPr lang="pt-PT" sz="1600" dirty="0"/>
              <a:t>Desnutrição – nanismo, marasmo, obesidade e micronutrientes - persiste como problema grave e, muitas vezes, crescente;</a:t>
            </a:r>
          </a:p>
          <a:p>
            <a:pPr marL="90488" indent="-90488">
              <a:spcBef>
                <a:spcPts val="50"/>
              </a:spcBef>
            </a:pPr>
            <a:r>
              <a:rPr lang="pt-PT" sz="1600" dirty="0"/>
              <a:t>Retrocessos na cobertura vacinal;</a:t>
            </a:r>
          </a:p>
          <a:p>
            <a:pPr marL="90488" indent="-90488">
              <a:spcBef>
                <a:spcPts val="50"/>
              </a:spcBef>
            </a:pPr>
            <a:r>
              <a:rPr lang="pt-PT" sz="1600" dirty="0"/>
              <a:t>Mudança na natureza dos problemas de saúde, associada ao envelhecimento, mobilidade populacional, urbanização, insegurança alimentar, e alterações climática, aumentando o peso das doenças não transmissíveis, as mortes nas estradas, risco de desastres naturais, conflitos sociais e doenças com potencial pandémico;</a:t>
            </a:r>
          </a:p>
          <a:p>
            <a:pPr marL="90488" indent="-90488">
              <a:spcBef>
                <a:spcPts val="50"/>
              </a:spcBef>
            </a:pPr>
            <a:r>
              <a:rPr lang="pt-PT" sz="1600" dirty="0"/>
              <a:t>Sistemas de saúde desenvolvem-se em direções que pouco contribuem para a equidade e justiça social. As  tendências mais preocupantes, são:</a:t>
            </a:r>
          </a:p>
          <a:p>
            <a:pPr marL="465137" lvl="1" indent="-285750"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pt-PT" sz="1600" dirty="0"/>
              <a:t>oferta limitada de cuidados de saúde ao nível primário;</a:t>
            </a:r>
          </a:p>
          <a:p>
            <a:pPr marL="465137" lvl="1" indent="-285750"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pt-PT" sz="1600" dirty="0"/>
              <a:t>prestação de serviços fragmentada por abordagens de programas verticais, em silos, com objetivos imediatistas, num espírito de comando-e-controlo; o enfoque na pessoa e nas comunidades não se concretiza;</a:t>
            </a:r>
          </a:p>
          <a:p>
            <a:pPr marL="465137" lvl="1" indent="-285750"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pt-PT" sz="1600" dirty="0"/>
              <a:t>abordagem </a:t>
            </a:r>
            <a:r>
              <a:rPr lang="pt-PT" sz="1600" dirty="0" err="1"/>
              <a:t>laissez-faire</a:t>
            </a:r>
            <a:r>
              <a:rPr lang="pt-PT" sz="1600" dirty="0"/>
              <a:t> da governação que facilita expansão duma comercialização desregulamentada da saúde;</a:t>
            </a:r>
          </a:p>
          <a:p>
            <a:pPr marL="465137" lvl="1" indent="-285750"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pt-PT" sz="1600" dirty="0"/>
              <a:t>tendência estável ou crescente de pagamentos diretos das despesas com a saúde; </a:t>
            </a:r>
          </a:p>
          <a:p>
            <a:pPr marL="465137" lvl="1" indent="-285750"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pt-PT" sz="1600" dirty="0"/>
              <a:t>pouca atenção ao potencial da IA;</a:t>
            </a:r>
          </a:p>
          <a:p>
            <a:pPr marL="465137" lvl="1" indent="-285750">
              <a:spcBef>
                <a:spcPts val="50"/>
              </a:spcBef>
              <a:buFont typeface="Wingdings" panose="05000000000000000000" pitchFamily="2" charset="2"/>
              <a:buChar char="Ø"/>
            </a:pPr>
            <a:r>
              <a:rPr lang="pt-PT" sz="1600" dirty="0"/>
              <a:t>pouco reconhecimento do acesso crescente (mas desigual) às novas tecnologias de comunicação.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7E1DB66-1818-1B41-503A-7CCB1F51B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949902"/>
            <a:ext cx="6172200" cy="5908096"/>
          </a:xfrm>
        </p:spPr>
        <p:txBody>
          <a:bodyPr>
            <a:noAutofit/>
          </a:bodyPr>
          <a:lstStyle/>
          <a:p>
            <a:r>
              <a:rPr lang="pt-PT" sz="1800" dirty="0"/>
              <a:t>Aumento populacional generalizado;</a:t>
            </a:r>
          </a:p>
          <a:p>
            <a:r>
              <a:rPr lang="pt-PT" sz="1800" dirty="0"/>
              <a:t>As pessoas estão hoje mais saudáveis, mais ricas e vivem mais tempo do que há 50 anos;</a:t>
            </a:r>
          </a:p>
          <a:p>
            <a:r>
              <a:rPr lang="pt-PT" sz="1800" dirty="0"/>
              <a:t>Respeito pelos direitos humanos tendencialmente melhor;</a:t>
            </a:r>
          </a:p>
          <a:p>
            <a:r>
              <a:rPr lang="pt-PT" sz="1800" dirty="0"/>
              <a:t>IDH tendencialmente melhor;</a:t>
            </a:r>
          </a:p>
          <a:p>
            <a:r>
              <a:rPr lang="pt-PT" sz="1800" dirty="0"/>
              <a:t>CUS, particularmente pelos cuidados materno-infantis, tendencialmente melhor; </a:t>
            </a:r>
          </a:p>
          <a:p>
            <a:r>
              <a:rPr lang="pt-PT" sz="1800" dirty="0"/>
              <a:t>Melhorias significativas no acesso à água e saneamento;</a:t>
            </a:r>
          </a:p>
          <a:p>
            <a:r>
              <a:rPr lang="pt-PT" sz="1800" dirty="0"/>
              <a:t>Decréscimo no consumo do álcool e do tabaco;</a:t>
            </a:r>
          </a:p>
          <a:p>
            <a:r>
              <a:rPr lang="pt-PT" sz="1800" dirty="0"/>
              <a:t>A luta contra os poluentes melhor mas lenta;</a:t>
            </a:r>
          </a:p>
          <a:p>
            <a:r>
              <a:rPr lang="pt-PT" sz="1800" dirty="0"/>
              <a:t>Nunca houve tantos recursos disponíveis para a saúde como agora;</a:t>
            </a:r>
          </a:p>
          <a:p>
            <a:r>
              <a:rPr lang="pt-PT" sz="1800" dirty="0"/>
              <a:t>O setor público é o único setor com capacidade para responder às necessidades de saúde na maioria dos EM;</a:t>
            </a:r>
          </a:p>
          <a:p>
            <a:r>
              <a:rPr lang="pt-PT" sz="1800" dirty="0"/>
              <a:t>Situação dos RHS preocupante mas tendencialmente melhor.</a:t>
            </a:r>
          </a:p>
        </p:txBody>
      </p:sp>
    </p:spTree>
    <p:extLst>
      <p:ext uri="{BB962C8B-B14F-4D97-AF65-F5344CB8AC3E}">
        <p14:creationId xmlns:p14="http://schemas.microsoft.com/office/powerpoint/2010/main" val="31215667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A7BB0-FE3E-4EF4-B45D-312A923A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97857"/>
            <a:ext cx="12191999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pt-PT" dirty="0"/>
              <a:t>Cobertura universal/universal </a:t>
            </a:r>
            <a:r>
              <a:rPr lang="pt-PT" dirty="0" err="1"/>
              <a:t>health</a:t>
            </a:r>
            <a:r>
              <a:rPr lang="pt-PT" dirty="0"/>
              <a:t> </a:t>
            </a:r>
            <a:r>
              <a:rPr lang="pt-PT" dirty="0" err="1"/>
              <a:t>coverage</a:t>
            </a:r>
            <a:r>
              <a:rPr lang="pt-PT" dirty="0"/>
              <a:t> </a:t>
            </a:r>
            <a:br>
              <a:rPr lang="pt-PT" dirty="0"/>
            </a:br>
            <a:r>
              <a:rPr lang="pt-PT" dirty="0"/>
              <a:t>e</a:t>
            </a:r>
            <a:r>
              <a:rPr lang="pt-PT" b="1" dirty="0">
                <a:solidFill>
                  <a:srgbClr val="FF0000"/>
                </a:solidFill>
              </a:rPr>
              <a:t>/</a:t>
            </a:r>
            <a:r>
              <a:rPr lang="pt-PT" dirty="0"/>
              <a:t>ou</a:t>
            </a:r>
            <a:br>
              <a:rPr lang="pt-PT" dirty="0"/>
            </a:br>
            <a:r>
              <a:rPr lang="pt-PT" dirty="0"/>
              <a:t>Sistemas universais de saúde/universal </a:t>
            </a:r>
            <a:r>
              <a:rPr lang="pt-PT" dirty="0" err="1"/>
              <a:t>health</a:t>
            </a:r>
            <a:r>
              <a:rPr lang="pt-PT" dirty="0"/>
              <a:t> </a:t>
            </a:r>
            <a:r>
              <a:rPr lang="pt-PT" dirty="0" err="1"/>
              <a:t>systems</a:t>
            </a:r>
            <a:r>
              <a:rPr lang="pt-PT" dirty="0"/>
              <a:t>? 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8BB8AF6-C44F-B212-D208-73C8555B0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4330D7C-7883-23FD-0935-7CBE0846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512639ED-89ED-FED2-4F43-92B59E0C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56</a:t>
            </a:fld>
            <a:endParaRPr lang="pt-PT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FD0C7CE-9915-CC66-3721-7C9F025E1762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Em jeito de conclusão final …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301E92B-34DA-E78B-225C-6436B6462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4" y="4150717"/>
            <a:ext cx="12046526" cy="1938992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CSP não são só um pacote de intervenções de saúde consideradas essenciais;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PT" sz="2000" b="1" dirty="0"/>
              <a:t>CSP não são só serviços de saúde prestados a um nível primário/1º contato com os serviços de saúde;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PT" sz="2000" b="1" dirty="0"/>
              <a:t>CSP não são uma estratégia para a CUS;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PT" sz="2000" b="1" dirty="0"/>
              <a:t>A CUS é um objetivo intermédio dos CSP no caminho para Sistemas Universais de Saúde;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PT" sz="2000" b="1" dirty="0"/>
              <a:t>Comprometimento com a meta de CUS não é incompatível com comprometimento com a finalidade de desenvolver sistemas universais de saúde.</a:t>
            </a:r>
          </a:p>
        </p:txBody>
      </p:sp>
    </p:spTree>
    <p:extLst>
      <p:ext uri="{BB962C8B-B14F-4D97-AF65-F5344CB8AC3E}">
        <p14:creationId xmlns:p14="http://schemas.microsoft.com/office/powerpoint/2010/main" val="312504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Posição de Conteúdo 6">
            <a:extLst>
              <a:ext uri="{FF2B5EF4-FFF2-40B4-BE49-F238E27FC236}">
                <a16:creationId xmlns:a16="http://schemas.microsoft.com/office/drawing/2014/main" id="{8B759C7E-2C81-30CA-3045-95BB388613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62015"/>
              </p:ext>
            </p:extLst>
          </p:nvPr>
        </p:nvGraphicFramePr>
        <p:xfrm>
          <a:off x="-519546" y="48183"/>
          <a:ext cx="13481838" cy="3946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7DE2DF8-49A4-6893-23C1-47E8DD7D9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21B409A-4862-C5F2-B59E-FFCB206AB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7D42089-8581-4143-D470-AB77E0EC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6</a:t>
            </a:fld>
            <a:endParaRPr lang="pt-PT" dirty="0"/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1BD29A8B-B04B-BA16-C924-D16AAFE5B3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770955"/>
              </p:ext>
            </p:extLst>
          </p:nvPr>
        </p:nvGraphicFramePr>
        <p:xfrm>
          <a:off x="121218" y="2033364"/>
          <a:ext cx="12070782" cy="3946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EE7C6BE3-7FC8-29EB-4D30-D90EA74F30FB}"/>
              </a:ext>
            </a:extLst>
          </p:cNvPr>
          <p:cNvSpPr/>
          <p:nvPr/>
        </p:nvSpPr>
        <p:spPr>
          <a:xfrm>
            <a:off x="1780309" y="1958469"/>
            <a:ext cx="2112818" cy="1877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CF2DE4-FB25-296D-C5E0-0FF7627BC942}"/>
              </a:ext>
            </a:extLst>
          </p:cNvPr>
          <p:cNvSpPr/>
          <p:nvPr/>
        </p:nvSpPr>
        <p:spPr>
          <a:xfrm>
            <a:off x="4319155" y="3060843"/>
            <a:ext cx="2112818" cy="1877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E2DD3C-DA81-DF8D-5772-422EDF221E91}"/>
              </a:ext>
            </a:extLst>
          </p:cNvPr>
          <p:cNvSpPr/>
          <p:nvPr/>
        </p:nvSpPr>
        <p:spPr>
          <a:xfrm>
            <a:off x="6909954" y="361861"/>
            <a:ext cx="2112818" cy="1877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1" name="Conexão: Curva 10">
            <a:extLst>
              <a:ext uri="{FF2B5EF4-FFF2-40B4-BE49-F238E27FC236}">
                <a16:creationId xmlns:a16="http://schemas.microsoft.com/office/drawing/2014/main" id="{86AF13F5-8228-F17B-9E14-60DD16EF933D}"/>
              </a:ext>
            </a:extLst>
          </p:cNvPr>
          <p:cNvCxnSpPr/>
          <p:nvPr/>
        </p:nvCxnSpPr>
        <p:spPr>
          <a:xfrm>
            <a:off x="3096491" y="2296384"/>
            <a:ext cx="914400" cy="9144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ta: Para Cima 11">
            <a:extLst>
              <a:ext uri="{FF2B5EF4-FFF2-40B4-BE49-F238E27FC236}">
                <a16:creationId xmlns:a16="http://schemas.microsoft.com/office/drawing/2014/main" id="{E7384873-FC20-91A7-2804-20FE5567D6C4}"/>
              </a:ext>
            </a:extLst>
          </p:cNvPr>
          <p:cNvSpPr/>
          <p:nvPr/>
        </p:nvSpPr>
        <p:spPr>
          <a:xfrm>
            <a:off x="2265218" y="4745915"/>
            <a:ext cx="484632" cy="5749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4" name="Seta: Para Cima 13">
            <a:extLst>
              <a:ext uri="{FF2B5EF4-FFF2-40B4-BE49-F238E27FC236}">
                <a16:creationId xmlns:a16="http://schemas.microsoft.com/office/drawing/2014/main" id="{ACC3D348-E494-2DD0-37DC-E2BA8C5B8B64}"/>
              </a:ext>
            </a:extLst>
          </p:cNvPr>
          <p:cNvSpPr/>
          <p:nvPr/>
        </p:nvSpPr>
        <p:spPr>
          <a:xfrm>
            <a:off x="8326595" y="3914213"/>
            <a:ext cx="484632" cy="57496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580023D0-A09B-D796-55CE-5701A00E9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081535"/>
              </p:ext>
            </p:extLst>
          </p:nvPr>
        </p:nvGraphicFramePr>
        <p:xfrm>
          <a:off x="481535" y="5581065"/>
          <a:ext cx="11350147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092">
                  <a:extLst>
                    <a:ext uri="{9D8B030D-6E8A-4147-A177-3AD203B41FA5}">
                      <a16:colId xmlns:a16="http://schemas.microsoft.com/office/drawing/2014/main" val="1785260749"/>
                    </a:ext>
                  </a:extLst>
                </a:gridCol>
                <a:gridCol w="2022763">
                  <a:extLst>
                    <a:ext uri="{9D8B030D-6E8A-4147-A177-3AD203B41FA5}">
                      <a16:colId xmlns:a16="http://schemas.microsoft.com/office/drawing/2014/main" val="2121069735"/>
                    </a:ext>
                  </a:extLst>
                </a:gridCol>
                <a:gridCol w="4379326">
                  <a:extLst>
                    <a:ext uri="{9D8B030D-6E8A-4147-A177-3AD203B41FA5}">
                      <a16:colId xmlns:a16="http://schemas.microsoft.com/office/drawing/2014/main" val="3348348998"/>
                    </a:ext>
                  </a:extLst>
                </a:gridCol>
                <a:gridCol w="1573483">
                  <a:extLst>
                    <a:ext uri="{9D8B030D-6E8A-4147-A177-3AD203B41FA5}">
                      <a16:colId xmlns:a16="http://schemas.microsoft.com/office/drawing/2014/main" val="3027209884"/>
                    </a:ext>
                  </a:extLst>
                </a:gridCol>
                <a:gridCol w="1573483">
                  <a:extLst>
                    <a:ext uri="{9D8B030D-6E8A-4147-A177-3AD203B41FA5}">
                      <a16:colId xmlns:a16="http://schemas.microsoft.com/office/drawing/2014/main" val="3072055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PT" sz="1400" dirty="0"/>
                        <a:t>Estatismo </a:t>
                      </a:r>
                      <a:r>
                        <a:rPr lang="pt-PT" sz="1400" dirty="0" err="1"/>
                        <a:t>Keynesiano</a:t>
                      </a:r>
                      <a:r>
                        <a:rPr lang="pt-PT" sz="1400" dirty="0"/>
                        <a:t>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Neoliberalismo de Thatcher/Reagan;</a:t>
                      </a:r>
                    </a:p>
                    <a:p>
                      <a:r>
                        <a:rPr lang="pt-PT" sz="1400" dirty="0"/>
                        <a:t>Fim da guerra fria.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Emergências de SP recorrentes;</a:t>
                      </a:r>
                    </a:p>
                    <a:p>
                      <a:r>
                        <a:rPr lang="pt-PT" sz="1400" dirty="0"/>
                        <a:t>Conceitos como saúde planetária, Uma Saúde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PT" sz="1400" dirty="0"/>
                        <a:t>Emergência da  extrema direita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sz="1400" dirty="0"/>
                        <a:t>Covid-19</a:t>
                      </a:r>
                    </a:p>
                    <a:p>
                      <a:pPr algn="r"/>
                      <a:r>
                        <a:rPr lang="pt-PT" sz="1400" dirty="0"/>
                        <a:t>Guerra da Ucrânia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470445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pt-PT" sz="1400" b="1" dirty="0"/>
                        <a:t>CRISES FINANCEIRAS RECORRENTES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309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33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3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2CC8C-6BC1-FB6D-7450-5C4332A4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" y="4907"/>
            <a:ext cx="12489873" cy="1325563"/>
          </a:xfrm>
        </p:spPr>
        <p:txBody>
          <a:bodyPr>
            <a:normAutofit/>
          </a:bodyPr>
          <a:lstStyle/>
          <a:p>
            <a:r>
              <a:rPr lang="pt-PT" sz="4300" dirty="0"/>
              <a:t>4 principais abordagens dos, que se desenvolveram no trilho para Astana: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6B4BCC7-45A1-815F-E8D1-ABBFB7C4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199D089-A9AD-7464-3111-1EB0C9C3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B75CAE3-3FBF-FBFC-E20E-378C76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7</a:t>
            </a:fld>
            <a:endParaRPr lang="pt-PT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1A2509B-52C9-2987-A097-F973EA0FE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43" t="15455" r="19562" b="11111"/>
          <a:stretch/>
        </p:blipFill>
        <p:spPr>
          <a:xfrm>
            <a:off x="974883" y="1177220"/>
            <a:ext cx="8529338" cy="5736198"/>
          </a:xfrm>
          <a:prstGeom prst="rect">
            <a:avLst/>
          </a:prstGeom>
        </p:spPr>
      </p:pic>
      <p:sp>
        <p:nvSpPr>
          <p:cNvPr id="9" name="Seta: Curvada Para a Esquerda 8">
            <a:extLst>
              <a:ext uri="{FF2B5EF4-FFF2-40B4-BE49-F238E27FC236}">
                <a16:creationId xmlns:a16="http://schemas.microsoft.com/office/drawing/2014/main" id="{E2AE1E74-FB72-8DEA-0B89-7AFE2B90C675}"/>
              </a:ext>
            </a:extLst>
          </p:cNvPr>
          <p:cNvSpPr/>
          <p:nvPr/>
        </p:nvSpPr>
        <p:spPr>
          <a:xfrm rot="10800000" flipH="1">
            <a:off x="9645142" y="1801089"/>
            <a:ext cx="1299949" cy="3844637"/>
          </a:xfrm>
          <a:prstGeom prst="curvedLeftArrow">
            <a:avLst/>
          </a:prstGeom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35DB35-5C66-4638-E5CB-562C5BAEEB64}"/>
              </a:ext>
            </a:extLst>
          </p:cNvPr>
          <p:cNvSpPr txBox="1"/>
          <p:nvPr/>
        </p:nvSpPr>
        <p:spPr>
          <a:xfrm>
            <a:off x="9504221" y="6192982"/>
            <a:ext cx="2507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Fonte: Paulo Buss 2018</a:t>
            </a:r>
          </a:p>
        </p:txBody>
      </p:sp>
    </p:spTree>
    <p:extLst>
      <p:ext uri="{BB962C8B-B14F-4D97-AF65-F5344CB8AC3E}">
        <p14:creationId xmlns:p14="http://schemas.microsoft.com/office/powerpoint/2010/main" val="118861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B9378-61BD-2DDD-6DCB-D0B1FFF7D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Como evoluíram os CSP nos EM da CPLP? 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1159C1E-882D-ECDA-63D7-3C8041BF7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159E8C0-D2B7-1250-20CF-67ADFD2FB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/>
              <a:t>20/11/2024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8132179-CB9A-562F-4A5A-2C7F023C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Cuidados de saúde primários nos Estados Membros da CPLP: de onde vimos, onde estamos, para onde vamos?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F18E912-15DE-C859-F2DD-DE9307CF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7859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B3E366A4-BB3C-491D-E1CE-D3E48FFB6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20/11/2024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2FE1B74C-5721-53CB-500A-771763FE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Cuidados de saúde primários nos Estados Membros da CPLP: de onde vimos, onde estamos, para onde vamos?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D60DCEE-5CAD-E2F7-3465-87739989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F634-3208-4776-89DB-D43FC7C61D6F}" type="slidenum">
              <a:rPr lang="pt-PT" smtClean="0"/>
              <a:t>9</a:t>
            </a:fld>
            <a:endParaRPr lang="pt-PT"/>
          </a:p>
        </p:txBody>
      </p:sp>
      <p:pic>
        <p:nvPicPr>
          <p:cNvPr id="6" name="Imagem 5" descr="Uma imagem com texto, captura de ecrã, Computador tablet, flor&#10;&#10;Descrição gerada automaticamente">
            <a:extLst>
              <a:ext uri="{FF2B5EF4-FFF2-40B4-BE49-F238E27FC236}">
                <a16:creationId xmlns:a16="http://schemas.microsoft.com/office/drawing/2014/main" id="{9882D3B3-C17A-F198-EDA1-143C507CA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2" t="15799" r="17647" b="20556"/>
          <a:stretch/>
        </p:blipFill>
        <p:spPr>
          <a:xfrm>
            <a:off x="1976717" y="1136275"/>
            <a:ext cx="2817159" cy="37893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7561DA1-CB9F-69D9-81C2-0A4421209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628" r="64096" b="17648"/>
          <a:stretch/>
        </p:blipFill>
        <p:spPr>
          <a:xfrm>
            <a:off x="6548909" y="1136275"/>
            <a:ext cx="3798604" cy="37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26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b6ff581-9ba7-4fae-9b14-7323ecacd0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C00232E3643F4EACCCA5E5EA3D8586" ma:contentTypeVersion="18" ma:contentTypeDescription="Criar um novo documento." ma:contentTypeScope="" ma:versionID="1dc9d6efde63a60b18ab85d3e1a923ab">
  <xsd:schema xmlns:xsd="http://www.w3.org/2001/XMLSchema" xmlns:xs="http://www.w3.org/2001/XMLSchema" xmlns:p="http://schemas.microsoft.com/office/2006/metadata/properties" xmlns:ns3="cb6ff581-9ba7-4fae-9b14-7323ecacd086" xmlns:ns4="cb488f44-28c9-4666-b08f-86a17143434f" targetNamespace="http://schemas.microsoft.com/office/2006/metadata/properties" ma:root="true" ma:fieldsID="bf936135c7fabc32707538d749c53c6a" ns3:_="" ns4:_="">
    <xsd:import namespace="cb6ff581-9ba7-4fae-9b14-7323ecacd086"/>
    <xsd:import namespace="cb488f44-28c9-4666-b08f-86a1714343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6ff581-9ba7-4fae-9b14-7323ecacd0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488f44-28c9-4666-b08f-86a17143434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de Sugestão de Partilh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F5E73F-D641-4169-A3FF-59C70B8A75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829808-2FDE-470F-9EDC-3B9C779E55C7}">
  <ds:schemaRefs>
    <ds:schemaRef ds:uri="http://schemas.microsoft.com/office/infopath/2007/PartnerControls"/>
    <ds:schemaRef ds:uri="http://purl.org/dc/elements/1.1/"/>
    <ds:schemaRef ds:uri="cb488f44-28c9-4666-b08f-86a17143434f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cb6ff581-9ba7-4fae-9b14-7323ecacd086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7CE34D8-44F1-4271-A162-436D84E9C9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6ff581-9ba7-4fae-9b14-7323ecacd086"/>
    <ds:schemaRef ds:uri="cb488f44-28c9-4666-b08f-86a1714343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3537</Words>
  <Application>Microsoft Office PowerPoint</Application>
  <PresentationFormat>Ecrã Panorâmico</PresentationFormat>
  <Paragraphs>377</Paragraphs>
  <Slides>56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56</vt:i4>
      </vt:variant>
    </vt:vector>
  </HeadingPairs>
  <TitlesOfParts>
    <vt:vector size="63" baseType="lpstr">
      <vt:lpstr>Aptos</vt:lpstr>
      <vt:lpstr>Arial</vt:lpstr>
      <vt:lpstr>Calibri</vt:lpstr>
      <vt:lpstr>Calibri Light</vt:lpstr>
      <vt:lpstr>Times New Roman</vt:lpstr>
      <vt:lpstr>Wingdings</vt:lpstr>
      <vt:lpstr>Tema do Office</vt:lpstr>
      <vt:lpstr>De Alma Ata a Astana</vt:lpstr>
      <vt:lpstr>Sumário</vt:lpstr>
      <vt:lpstr>Apresentação do PowerPoint</vt:lpstr>
      <vt:lpstr>Porquê Astana?</vt:lpstr>
      <vt:lpstr>Apresentação do PowerPoint</vt:lpstr>
      <vt:lpstr>Apresentação do PowerPoint</vt:lpstr>
      <vt:lpstr>4 principais abordagens dos, que se desenvolveram no trilho para Astana:</vt:lpstr>
      <vt:lpstr>2. Como evoluíram os CSP nos EM da CPLP? </vt:lpstr>
      <vt:lpstr>Apresentação do PowerPoint</vt:lpstr>
      <vt:lpstr>3. Evolução de alguns indicadores nos EM da CPLP desde 1978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Que desafios partilhamos? </vt:lpstr>
      <vt:lpstr>Apresentação do PowerPoint</vt:lpstr>
      <vt:lpstr>Debates previstos durante este Seminário</vt:lpstr>
      <vt:lpstr>Como integrar os novos desafios nos CSP?     Uma Saúde – Mahajan S et al. Operationalising ‘One Health’ through Primary Healthcare Approach. Preventive Medicine Research &amp; Reviews 1(4):p 199-206, Jul–Aug 2024. | DOI: 10.4103/PMRR.PMRR_8_24   Alterações climáticas - WHO. Operational framework for building climate resilient health systems. 2015. https://www.who.int/publications/i/item/operational-frameworkfor- building-climate-resilient-health-systems</vt:lpstr>
      <vt:lpstr>Conclusões</vt:lpstr>
      <vt:lpstr>Cobertura universal/universal health coverage  e/ou Sistemas universais de saúde/universal health systems?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Ferrinho</dc:creator>
  <cp:lastModifiedBy>Paulo Ferrinho</cp:lastModifiedBy>
  <cp:revision>10</cp:revision>
  <cp:lastPrinted>2024-11-12T10:02:16Z</cp:lastPrinted>
  <dcterms:created xsi:type="dcterms:W3CDTF">2024-11-06T08:04:11Z</dcterms:created>
  <dcterms:modified xsi:type="dcterms:W3CDTF">2024-11-19T15:32:42Z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0x01010046C00232E3643F4EACCCA5E5EA3D8586</vt:lpwstr>
  </property>
</Properties>
</file>